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9" r:id="rId2"/>
    <p:sldId id="268" r:id="rId3"/>
    <p:sldId id="271" r:id="rId4"/>
    <p:sldId id="269" r:id="rId5"/>
    <p:sldId id="270" r:id="rId6"/>
    <p:sldId id="272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096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4CEB2D-31D9-45A6-AD0E-B793A5AA4FA2}" type="doc">
      <dgm:prSet loTypeId="urn:microsoft.com/office/officeart/2005/8/layout/hList9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2C65EC1A-3ABD-4CD6-B928-55350C1D101E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b="1" dirty="0" smtClean="0"/>
            <a:t>צורך </a:t>
          </a:r>
          <a:endParaRPr lang="he-IL" b="1" dirty="0"/>
        </a:p>
      </dgm:t>
    </dgm:pt>
    <dgm:pt modelId="{30723E81-375C-47A7-BFE3-D504832506FF}" type="parTrans" cxnId="{70074FC6-34A9-4393-B59A-1B0A47EDDF16}">
      <dgm:prSet/>
      <dgm:spPr/>
      <dgm:t>
        <a:bodyPr/>
        <a:lstStyle/>
        <a:p>
          <a:pPr rtl="1"/>
          <a:endParaRPr lang="he-IL"/>
        </a:p>
      </dgm:t>
    </dgm:pt>
    <dgm:pt modelId="{AFD2E102-0B6C-49D3-8422-6CF6BBA2BCCE}" type="sibTrans" cxnId="{70074FC6-34A9-4393-B59A-1B0A47EDDF16}">
      <dgm:prSet/>
      <dgm:spPr/>
      <dgm:t>
        <a:bodyPr/>
        <a:lstStyle/>
        <a:p>
          <a:pPr rtl="1"/>
          <a:endParaRPr lang="he-IL"/>
        </a:p>
      </dgm:t>
    </dgm:pt>
    <dgm:pt modelId="{01F84CAA-F00B-4DB4-81A7-E98027AC2D88}">
      <dgm:prSet phldrT="[טקסט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algn="r" rtl="1"/>
          <a:r>
            <a:rPr lang="he-IL" sz="1200" b="1" dirty="0" smtClean="0">
              <a:latin typeface="Arial" pitchFamily="34" charset="0"/>
              <a:cs typeface="Arial" pitchFamily="34" charset="0"/>
            </a:rPr>
            <a:t>אילו כיסויים מהותיים חסרים בביטוח הממלכתי והמשלימים של קופות חולים ??</a:t>
          </a:r>
        </a:p>
      </dgm:t>
    </dgm:pt>
    <dgm:pt modelId="{167E8E0D-D380-4FA4-A1EE-CC389A1C331B}" type="parTrans" cxnId="{071668AC-469F-4D5F-9DAE-477913B3FC24}">
      <dgm:prSet/>
      <dgm:spPr/>
      <dgm:t>
        <a:bodyPr/>
        <a:lstStyle/>
        <a:p>
          <a:pPr rtl="1"/>
          <a:endParaRPr lang="he-IL"/>
        </a:p>
      </dgm:t>
    </dgm:pt>
    <dgm:pt modelId="{E305B8FC-7AC9-47D5-A234-175F895DD116}" type="sibTrans" cxnId="{071668AC-469F-4D5F-9DAE-477913B3FC24}">
      <dgm:prSet/>
      <dgm:spPr/>
      <dgm:t>
        <a:bodyPr/>
        <a:lstStyle/>
        <a:p>
          <a:pPr rtl="1"/>
          <a:endParaRPr lang="he-IL"/>
        </a:p>
      </dgm:t>
    </dgm:pt>
    <dgm:pt modelId="{DB0ACC83-5BCE-498C-B72E-4ECF8429AC84}">
      <dgm:prSet phldrT="[טקסט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algn="r" rtl="1"/>
          <a:r>
            <a:rPr lang="he-IL" sz="1200" b="1" dirty="0" smtClean="0">
              <a:latin typeface="Arial" pitchFamily="34" charset="0"/>
              <a:cs typeface="Arial" pitchFamily="34" charset="0"/>
            </a:rPr>
            <a:t>פיצוי כספי להשלמת הכנסה  במקרה של מחלה קשה ( תלוי משכורת ) </a:t>
          </a:r>
          <a:endParaRPr lang="he-IL" sz="1200" b="1" dirty="0">
            <a:latin typeface="Arial" pitchFamily="34" charset="0"/>
            <a:cs typeface="Arial" pitchFamily="34" charset="0"/>
          </a:endParaRPr>
        </a:p>
      </dgm:t>
    </dgm:pt>
    <dgm:pt modelId="{A64A7B3B-DC4C-48F1-9806-2DF0CE968D99}">
      <dgm:prSet phldrT="[טקסט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algn="r" rtl="1"/>
          <a:r>
            <a:rPr lang="he-IL" sz="1200" b="1" dirty="0" smtClean="0">
              <a:latin typeface="Arial" pitchFamily="34" charset="0"/>
              <a:cs typeface="Arial" pitchFamily="34" charset="0"/>
            </a:rPr>
            <a:t>השלמה</a:t>
          </a:r>
          <a:r>
            <a:rPr lang="he-IL" sz="1200" b="1" baseline="0" dirty="0" smtClean="0">
              <a:latin typeface="Arial" pitchFamily="34" charset="0"/>
              <a:cs typeface="Arial" pitchFamily="34" charset="0"/>
            </a:rPr>
            <a:t> ל 4 כיסויים מהותיים : </a:t>
          </a:r>
        </a:p>
        <a:p>
          <a:pPr algn="r" rtl="1"/>
          <a:r>
            <a:rPr lang="he-IL" sz="1200" b="1" baseline="0" dirty="0" smtClean="0">
              <a:latin typeface="Arial" pitchFamily="34" charset="0"/>
              <a:cs typeface="Arial" pitchFamily="34" charset="0"/>
            </a:rPr>
            <a:t>תרופות </a:t>
          </a:r>
        </a:p>
        <a:p>
          <a:pPr algn="r" rtl="1"/>
          <a:r>
            <a:rPr lang="he-IL" sz="1200" b="1" baseline="0" dirty="0" smtClean="0">
              <a:latin typeface="Arial" pitchFamily="34" charset="0"/>
              <a:cs typeface="Arial" pitchFamily="34" charset="0"/>
            </a:rPr>
            <a:t>רפואת חו"ל </a:t>
          </a:r>
        </a:p>
        <a:p>
          <a:pPr algn="r" rtl="1"/>
          <a:r>
            <a:rPr lang="he-IL" sz="1200" b="1" baseline="0" dirty="0" smtClean="0">
              <a:latin typeface="Arial" pitchFamily="34" charset="0"/>
              <a:cs typeface="Arial" pitchFamily="34" charset="0"/>
            </a:rPr>
            <a:t>טכנולוגיות ומחליפי ניתוח בארץ </a:t>
          </a:r>
        </a:p>
        <a:p>
          <a:pPr algn="r" rtl="1"/>
          <a:r>
            <a:rPr lang="he-IL" sz="1200" b="1" baseline="0" dirty="0" smtClean="0">
              <a:latin typeface="Arial" pitchFamily="34" charset="0"/>
              <a:cs typeface="Arial" pitchFamily="34" charset="0"/>
            </a:rPr>
            <a:t>רשימת מנתחים יקרים </a:t>
          </a:r>
        </a:p>
      </dgm:t>
    </dgm:pt>
    <dgm:pt modelId="{F4C0A4F4-5578-4F66-9E05-F290E76E4A65}">
      <dgm:prSet phldrT="[טקסט]" custT="1"/>
      <dgm:spPr>
        <a:solidFill>
          <a:srgbClr val="00B050"/>
        </a:solidFill>
      </dgm:spPr>
      <dgm:t>
        <a:bodyPr/>
        <a:lstStyle/>
        <a:p>
          <a:pPr rtl="1"/>
          <a:r>
            <a:rPr lang="he-IL" sz="2400" dirty="0" smtClean="0">
              <a:latin typeface="Arial" pitchFamily="34" charset="0"/>
              <a:cs typeface="+mn-cs"/>
            </a:rPr>
            <a:t>פתרון</a:t>
          </a:r>
          <a:endParaRPr lang="he-IL" sz="2400" dirty="0">
            <a:latin typeface="Arial" pitchFamily="34" charset="0"/>
            <a:cs typeface="+mn-cs"/>
          </a:endParaRPr>
        </a:p>
      </dgm:t>
    </dgm:pt>
    <dgm:pt modelId="{437A7EC5-6318-4EB4-9065-710DB9D814FB}" type="sibTrans" cxnId="{68E3F99F-F08C-4DC1-B87A-2540D4D98033}">
      <dgm:prSet/>
      <dgm:spPr/>
      <dgm:t>
        <a:bodyPr/>
        <a:lstStyle/>
        <a:p>
          <a:pPr rtl="1"/>
          <a:endParaRPr lang="he-IL"/>
        </a:p>
      </dgm:t>
    </dgm:pt>
    <dgm:pt modelId="{7D505CD2-CA89-4DC5-8D05-E31E5AA3CE39}" type="parTrans" cxnId="{68E3F99F-F08C-4DC1-B87A-2540D4D98033}">
      <dgm:prSet/>
      <dgm:spPr/>
      <dgm:t>
        <a:bodyPr/>
        <a:lstStyle/>
        <a:p>
          <a:pPr rtl="1"/>
          <a:endParaRPr lang="he-IL"/>
        </a:p>
      </dgm:t>
    </dgm:pt>
    <dgm:pt modelId="{A3275437-01AB-4EA2-B916-BFDA0C6A800F}" type="sibTrans" cxnId="{73159D9D-B56C-4067-AAB3-87958B4CFF50}">
      <dgm:prSet/>
      <dgm:spPr/>
      <dgm:t>
        <a:bodyPr/>
        <a:lstStyle/>
        <a:p>
          <a:pPr rtl="1"/>
          <a:endParaRPr lang="he-IL"/>
        </a:p>
      </dgm:t>
    </dgm:pt>
    <dgm:pt modelId="{13BCB00F-265C-48ED-9D12-29263F0FFE90}" type="parTrans" cxnId="{73159D9D-B56C-4067-AAB3-87958B4CFF50}">
      <dgm:prSet/>
      <dgm:spPr/>
      <dgm:t>
        <a:bodyPr/>
        <a:lstStyle/>
        <a:p>
          <a:pPr rtl="1"/>
          <a:endParaRPr lang="he-IL"/>
        </a:p>
      </dgm:t>
    </dgm:pt>
    <dgm:pt modelId="{CE8F9236-C913-40CA-8D17-A8597C8E55C2}" type="sibTrans" cxnId="{CAF99BC9-E5E8-444D-A387-27F15AD54482}">
      <dgm:prSet/>
      <dgm:spPr/>
      <dgm:t>
        <a:bodyPr/>
        <a:lstStyle/>
        <a:p>
          <a:pPr rtl="1"/>
          <a:endParaRPr lang="he-IL"/>
        </a:p>
      </dgm:t>
    </dgm:pt>
    <dgm:pt modelId="{9491EE0C-D560-4091-A475-8D5D834DFF0B}" type="parTrans" cxnId="{CAF99BC9-E5E8-444D-A387-27F15AD54482}">
      <dgm:prSet/>
      <dgm:spPr/>
      <dgm:t>
        <a:bodyPr/>
        <a:lstStyle/>
        <a:p>
          <a:pPr rtl="1"/>
          <a:endParaRPr lang="he-IL"/>
        </a:p>
      </dgm:t>
    </dgm:pt>
    <dgm:pt modelId="{916F2EA9-EC9B-452A-BCC3-E64DAFD34AD0}">
      <dgm:prSet phldrT="[טקסט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r" rtl="1"/>
          <a:r>
            <a:rPr lang="he-IL" sz="1200" b="1" dirty="0" smtClean="0">
              <a:latin typeface="Arial" pitchFamily="34" charset="0"/>
              <a:cs typeface="Arial" pitchFamily="34" charset="0"/>
            </a:rPr>
            <a:t>האם</a:t>
          </a:r>
          <a:r>
            <a:rPr lang="he-IL" sz="1200" b="1" baseline="0" dirty="0" smtClean="0">
              <a:latin typeface="Arial" pitchFamily="34" charset="0"/>
              <a:cs typeface="Arial" pitchFamily="34" charset="0"/>
            </a:rPr>
            <a:t> נדרש סכום חד פעמי לטיפול במחלה קשה ?</a:t>
          </a:r>
          <a:endParaRPr lang="he-IL" sz="1200" b="1" dirty="0" smtClean="0">
            <a:latin typeface="Arial" pitchFamily="34" charset="0"/>
            <a:cs typeface="Arial" pitchFamily="34" charset="0"/>
          </a:endParaRPr>
        </a:p>
      </dgm:t>
    </dgm:pt>
    <dgm:pt modelId="{7FE7A01B-88A5-4809-B79F-6E478055951B}" type="sibTrans" cxnId="{05FC4FCB-4F6D-4B97-9ECC-6EDAD91E2E75}">
      <dgm:prSet/>
      <dgm:spPr/>
      <dgm:t>
        <a:bodyPr/>
        <a:lstStyle/>
        <a:p>
          <a:pPr rtl="1"/>
          <a:endParaRPr lang="he-IL"/>
        </a:p>
      </dgm:t>
    </dgm:pt>
    <dgm:pt modelId="{8D44C757-9255-4774-A00D-DDC4C6EFA372}" type="parTrans" cxnId="{05FC4FCB-4F6D-4B97-9ECC-6EDAD91E2E75}">
      <dgm:prSet/>
      <dgm:spPr/>
      <dgm:t>
        <a:bodyPr/>
        <a:lstStyle/>
        <a:p>
          <a:pPr rtl="1"/>
          <a:endParaRPr lang="he-IL"/>
        </a:p>
      </dgm:t>
    </dgm:pt>
    <dgm:pt modelId="{F81152CE-C59B-466B-A839-165D99244C84}">
      <dgm:prSet phldrT="[טקסט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algn="r" rtl="1"/>
          <a:r>
            <a:rPr lang="he-IL" sz="1200" b="1" dirty="0" smtClean="0">
              <a:latin typeface="Arial" pitchFamily="34" charset="0"/>
              <a:cs typeface="Arial" pitchFamily="34" charset="0"/>
            </a:rPr>
            <a:t>רכישת הרחבות עפ"י צורך לאירועים שוטפים </a:t>
          </a:r>
          <a:endParaRPr lang="he-IL" sz="1200" b="1" dirty="0">
            <a:latin typeface="Arial" pitchFamily="34" charset="0"/>
            <a:cs typeface="Arial" pitchFamily="34" charset="0"/>
          </a:endParaRPr>
        </a:p>
      </dgm:t>
    </dgm:pt>
    <dgm:pt modelId="{2FF81D23-A390-4930-9D79-9A6FBAF4E501}" type="parTrans" cxnId="{216320B5-15C4-48A2-BBBE-B0ABF9BE1044}">
      <dgm:prSet/>
      <dgm:spPr/>
      <dgm:t>
        <a:bodyPr/>
        <a:lstStyle/>
        <a:p>
          <a:pPr rtl="1"/>
          <a:endParaRPr lang="he-IL"/>
        </a:p>
      </dgm:t>
    </dgm:pt>
    <dgm:pt modelId="{0C3BBAB2-6582-45FA-B1C3-9F3CABF0E3A2}" type="sibTrans" cxnId="{216320B5-15C4-48A2-BBBE-B0ABF9BE1044}">
      <dgm:prSet/>
      <dgm:spPr/>
      <dgm:t>
        <a:bodyPr/>
        <a:lstStyle/>
        <a:p>
          <a:pPr rtl="1"/>
          <a:endParaRPr lang="he-IL"/>
        </a:p>
      </dgm:t>
    </dgm:pt>
    <dgm:pt modelId="{1E9AAC68-6DF1-4CA6-B6C3-BB349FEFB09E}">
      <dgm:prSet custT="1"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200" b="1" dirty="0" smtClean="0"/>
            <a:t>האם ניתן לרכוש כיסוי פרטי  לאירועים רפואיים  שוטפים כגון בדיקות הריון , רפואה אלטרנטיבית , ייעוץ פסיכולוגי , התפתחות הילד , </a:t>
          </a:r>
          <a:r>
            <a:rPr lang="he-IL" sz="1200" b="1" dirty="0" err="1" smtClean="0"/>
            <a:t>ייעוצים</a:t>
          </a:r>
          <a:r>
            <a:rPr lang="he-IL" sz="1200" b="1" dirty="0" smtClean="0"/>
            <a:t> פרטיים , בדיקות אבחנתיות </a:t>
          </a:r>
          <a:endParaRPr lang="he-IL" sz="1200" dirty="0" smtClean="0"/>
        </a:p>
        <a:p>
          <a:pPr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dirty="0" smtClean="0"/>
            <a:t> .</a:t>
          </a:r>
          <a:endParaRPr lang="he-IL" sz="1200" dirty="0"/>
        </a:p>
      </dgm:t>
    </dgm:pt>
    <dgm:pt modelId="{EB7284DF-6141-4547-A605-B1A330DED7F6}" type="parTrans" cxnId="{2F8F72C6-B24A-42DF-8D0C-F97C783608DC}">
      <dgm:prSet/>
      <dgm:spPr/>
      <dgm:t>
        <a:bodyPr/>
        <a:lstStyle/>
        <a:p>
          <a:pPr rtl="1"/>
          <a:endParaRPr lang="he-IL"/>
        </a:p>
      </dgm:t>
    </dgm:pt>
    <dgm:pt modelId="{C8A98BE3-4FCD-432F-AD45-3E6401656490}" type="sibTrans" cxnId="{2F8F72C6-B24A-42DF-8D0C-F97C783608DC}">
      <dgm:prSet/>
      <dgm:spPr/>
      <dgm:t>
        <a:bodyPr/>
        <a:lstStyle/>
        <a:p>
          <a:pPr rtl="1"/>
          <a:endParaRPr lang="he-IL"/>
        </a:p>
      </dgm:t>
    </dgm:pt>
    <dgm:pt modelId="{C9CD5CC2-D4BD-44AD-AF60-4A544E5B0CD8}" type="pres">
      <dgm:prSet presAssocID="{D74CEB2D-31D9-45A6-AD0E-B793A5AA4FA2}" presName="list" presStyleCnt="0">
        <dgm:presLayoutVars>
          <dgm:dir val="rev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9436FD5A-662C-4A02-85D5-733C01366BD1}" type="pres">
      <dgm:prSet presAssocID="{2C65EC1A-3ABD-4CD6-B928-55350C1D101E}" presName="posSpace" presStyleCnt="0"/>
      <dgm:spPr/>
    </dgm:pt>
    <dgm:pt modelId="{2579CBBE-3606-4690-A288-823CFA03C590}" type="pres">
      <dgm:prSet presAssocID="{2C65EC1A-3ABD-4CD6-B928-55350C1D101E}" presName="vertFlow" presStyleCnt="0"/>
      <dgm:spPr/>
    </dgm:pt>
    <dgm:pt modelId="{E7F738C7-823C-4A28-9BC4-E7F82680DAF8}" type="pres">
      <dgm:prSet presAssocID="{2C65EC1A-3ABD-4CD6-B928-55350C1D101E}" presName="topSpace" presStyleCnt="0"/>
      <dgm:spPr/>
    </dgm:pt>
    <dgm:pt modelId="{783C61B3-1696-42BC-93D2-928D779B3742}" type="pres">
      <dgm:prSet presAssocID="{2C65EC1A-3ABD-4CD6-B928-55350C1D101E}" presName="firstComp" presStyleCnt="0"/>
      <dgm:spPr/>
    </dgm:pt>
    <dgm:pt modelId="{4DEC9794-D343-43BD-99C2-15564ECEE8B6}" type="pres">
      <dgm:prSet presAssocID="{2C65EC1A-3ABD-4CD6-B928-55350C1D101E}" presName="firstChild" presStyleLbl="bgAccFollowNode1" presStyleIdx="0" presStyleCnt="6" custLinFactNeighborX="59" custLinFactNeighborY="57477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 rtl="1"/>
          <a:endParaRPr lang="he-IL"/>
        </a:p>
      </dgm:t>
    </dgm:pt>
    <dgm:pt modelId="{5E239C48-B8C5-49FC-8FD4-04E50F2FAA8E}" type="pres">
      <dgm:prSet presAssocID="{2C65EC1A-3ABD-4CD6-B928-55350C1D101E}" presName="firstChildTx" presStyleLbl="bgAccFollow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760C7DE-5427-44EC-9523-457938ECC80C}" type="pres">
      <dgm:prSet presAssocID="{916F2EA9-EC9B-452A-BCC3-E64DAFD34AD0}" presName="comp" presStyleCnt="0"/>
      <dgm:spPr/>
    </dgm:pt>
    <dgm:pt modelId="{01F649D2-8F4F-458E-8A92-0A45DDFE5A3A}" type="pres">
      <dgm:prSet presAssocID="{916F2EA9-EC9B-452A-BCC3-E64DAFD34AD0}" presName="child" presStyleLbl="bgAccFollowNode1" presStyleIdx="1" presStyleCnt="6" custLinFactNeighborX="276" custLinFactNeighborY="60569"/>
      <dgm:spPr/>
      <dgm:t>
        <a:bodyPr/>
        <a:lstStyle/>
        <a:p>
          <a:pPr rtl="1"/>
          <a:endParaRPr lang="he-IL"/>
        </a:p>
      </dgm:t>
    </dgm:pt>
    <dgm:pt modelId="{EE3AE029-DFE6-4D36-8D4D-1413F4422166}" type="pres">
      <dgm:prSet presAssocID="{916F2EA9-EC9B-452A-BCC3-E64DAFD34AD0}" presName="childTx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A013DA3-0ABE-47B3-8045-225DB89C4B26}" type="pres">
      <dgm:prSet presAssocID="{1E9AAC68-6DF1-4CA6-B6C3-BB349FEFB09E}" presName="comp" presStyleCnt="0"/>
      <dgm:spPr/>
    </dgm:pt>
    <dgm:pt modelId="{493744F3-AC2A-4889-9A2F-6D1B7AC5037B}" type="pres">
      <dgm:prSet presAssocID="{1E9AAC68-6DF1-4CA6-B6C3-BB349FEFB09E}" presName="child" presStyleLbl="bgAccFollowNode1" presStyleIdx="2" presStyleCnt="6" custScaleY="217273" custLinFactNeighborX="-1574" custLinFactNeighborY="52421"/>
      <dgm:spPr/>
      <dgm:t>
        <a:bodyPr/>
        <a:lstStyle/>
        <a:p>
          <a:pPr rtl="1"/>
          <a:endParaRPr lang="he-IL"/>
        </a:p>
      </dgm:t>
    </dgm:pt>
    <dgm:pt modelId="{DC9A5893-6A77-4C0E-A3A2-D8F963E81806}" type="pres">
      <dgm:prSet presAssocID="{1E9AAC68-6DF1-4CA6-B6C3-BB349FEFB09E}" presName="childTx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D85125A-632D-481F-86E8-65F23A2C0449}" type="pres">
      <dgm:prSet presAssocID="{2C65EC1A-3ABD-4CD6-B928-55350C1D101E}" presName="negSpace" presStyleCnt="0"/>
      <dgm:spPr/>
    </dgm:pt>
    <dgm:pt modelId="{5F4BC5F8-84C9-46CB-B399-4223AC367A57}" type="pres">
      <dgm:prSet presAssocID="{2C65EC1A-3ABD-4CD6-B928-55350C1D101E}" presName="circle" presStyleLbl="node1" presStyleIdx="0" presStyleCnt="2" custLinFactNeighborX="-7359" custLinFactNeighborY="22080"/>
      <dgm:spPr/>
      <dgm:t>
        <a:bodyPr/>
        <a:lstStyle/>
        <a:p>
          <a:pPr rtl="1"/>
          <a:endParaRPr lang="he-IL"/>
        </a:p>
      </dgm:t>
    </dgm:pt>
    <dgm:pt modelId="{FDA60F64-BE0F-440C-AEC4-0C17BF24A24A}" type="pres">
      <dgm:prSet presAssocID="{AFD2E102-0B6C-49D3-8422-6CF6BBA2BCCE}" presName="transSpace" presStyleCnt="0"/>
      <dgm:spPr/>
    </dgm:pt>
    <dgm:pt modelId="{B0EAE2AB-5C82-4A09-8BD3-30B8F2B26D14}" type="pres">
      <dgm:prSet presAssocID="{F4C0A4F4-5578-4F66-9E05-F290E76E4A65}" presName="posSpace" presStyleCnt="0"/>
      <dgm:spPr/>
    </dgm:pt>
    <dgm:pt modelId="{6593CDCC-A035-4DC4-A877-B3A8B168F3C2}" type="pres">
      <dgm:prSet presAssocID="{F4C0A4F4-5578-4F66-9E05-F290E76E4A65}" presName="vertFlow" presStyleCnt="0"/>
      <dgm:spPr/>
    </dgm:pt>
    <dgm:pt modelId="{C27CB609-3851-47A4-8E5E-37F9FB2BB829}" type="pres">
      <dgm:prSet presAssocID="{F4C0A4F4-5578-4F66-9E05-F290E76E4A65}" presName="topSpace" presStyleCnt="0"/>
      <dgm:spPr/>
    </dgm:pt>
    <dgm:pt modelId="{1532267A-3E25-4D27-A68D-F9C3FF089194}" type="pres">
      <dgm:prSet presAssocID="{F4C0A4F4-5578-4F66-9E05-F290E76E4A65}" presName="firstComp" presStyleCnt="0"/>
      <dgm:spPr/>
    </dgm:pt>
    <dgm:pt modelId="{48F83B45-FE18-47CC-A6F5-13F25AE4F713}" type="pres">
      <dgm:prSet presAssocID="{F4C0A4F4-5578-4F66-9E05-F290E76E4A65}" presName="firstChild" presStyleLbl="bgAccFollowNode1" presStyleIdx="3" presStyleCnt="6" custScaleY="171246" custLinFactNeighborX="30578" custLinFactNeighborY="49115"/>
      <dgm:spPr/>
      <dgm:t>
        <a:bodyPr/>
        <a:lstStyle/>
        <a:p>
          <a:pPr rtl="1"/>
          <a:endParaRPr lang="he-IL"/>
        </a:p>
      </dgm:t>
    </dgm:pt>
    <dgm:pt modelId="{07A35158-8648-4503-8F5F-E9EDA2997C42}" type="pres">
      <dgm:prSet presAssocID="{F4C0A4F4-5578-4F66-9E05-F290E76E4A65}" presName="firstChildTx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C6DE25C-171D-4F9B-AD83-3FE5B492E33F}" type="pres">
      <dgm:prSet presAssocID="{DB0ACC83-5BCE-498C-B72E-4ECF8429AC84}" presName="comp" presStyleCnt="0"/>
      <dgm:spPr/>
    </dgm:pt>
    <dgm:pt modelId="{2E8DB0ED-C169-48D1-8A80-61A709A667F5}" type="pres">
      <dgm:prSet presAssocID="{DB0ACC83-5BCE-498C-B72E-4ECF8429AC84}" presName="child" presStyleLbl="bgAccFollowNode1" presStyleIdx="4" presStyleCnt="6" custScaleY="156666" custLinFactNeighborX="30578" custLinFactNeighborY="43189"/>
      <dgm:spPr/>
      <dgm:t>
        <a:bodyPr/>
        <a:lstStyle/>
        <a:p>
          <a:pPr rtl="1"/>
          <a:endParaRPr lang="he-IL"/>
        </a:p>
      </dgm:t>
    </dgm:pt>
    <dgm:pt modelId="{F4C5DA95-1C22-45FF-8123-CA091DCD2BC2}" type="pres">
      <dgm:prSet presAssocID="{DB0ACC83-5BCE-498C-B72E-4ECF8429AC84}" presName="childTx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BC1EDDE-F760-4C6E-9CD4-4901F3719595}" type="pres">
      <dgm:prSet presAssocID="{F81152CE-C59B-466B-A839-165D99244C84}" presName="comp" presStyleCnt="0"/>
      <dgm:spPr/>
    </dgm:pt>
    <dgm:pt modelId="{B3059C30-A862-4483-B051-8A9351FFFB11}" type="pres">
      <dgm:prSet presAssocID="{F81152CE-C59B-466B-A839-165D99244C84}" presName="child" presStyleLbl="bgAccFollowNode1" presStyleIdx="5" presStyleCnt="6" custScaleX="98348" custScaleY="55946" custLinFactNeighborX="39853" custLinFactNeighborY="45794"/>
      <dgm:spPr/>
      <dgm:t>
        <a:bodyPr/>
        <a:lstStyle/>
        <a:p>
          <a:pPr rtl="1"/>
          <a:endParaRPr lang="he-IL"/>
        </a:p>
      </dgm:t>
    </dgm:pt>
    <dgm:pt modelId="{66D9E72E-A2DD-49C7-AD5F-06E79595440E}" type="pres">
      <dgm:prSet presAssocID="{F81152CE-C59B-466B-A839-165D99244C84}" presName="childTx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E68BDC7-561A-4B3D-8175-7F0E1DBCF2BB}" type="pres">
      <dgm:prSet presAssocID="{F4C0A4F4-5578-4F66-9E05-F290E76E4A65}" presName="negSpace" presStyleCnt="0"/>
      <dgm:spPr/>
    </dgm:pt>
    <dgm:pt modelId="{0614B810-917C-41BE-BF43-40D1F7699919}" type="pres">
      <dgm:prSet presAssocID="{F4C0A4F4-5578-4F66-9E05-F290E76E4A65}" presName="circle" presStyleLbl="node1" presStyleIdx="1" presStyleCnt="2" custScaleX="103186" custLinFactNeighborX="16220" custLinFactNeighborY="18939"/>
      <dgm:spPr/>
      <dgm:t>
        <a:bodyPr/>
        <a:lstStyle/>
        <a:p>
          <a:pPr rtl="1"/>
          <a:endParaRPr lang="he-IL"/>
        </a:p>
      </dgm:t>
    </dgm:pt>
  </dgm:ptLst>
  <dgm:cxnLst>
    <dgm:cxn modelId="{8FF13EAE-4DD6-4C87-B78F-66D6A6776AF8}" type="presOf" srcId="{F4C0A4F4-5578-4F66-9E05-F290E76E4A65}" destId="{0614B810-917C-41BE-BF43-40D1F7699919}" srcOrd="0" destOrd="0" presId="urn:microsoft.com/office/officeart/2005/8/layout/hList9"/>
    <dgm:cxn modelId="{071668AC-469F-4D5F-9DAE-477913B3FC24}" srcId="{2C65EC1A-3ABD-4CD6-B928-55350C1D101E}" destId="{01F84CAA-F00B-4DB4-81A7-E98027AC2D88}" srcOrd="0" destOrd="0" parTransId="{167E8E0D-D380-4FA4-A1EE-CC389A1C331B}" sibTransId="{E305B8FC-7AC9-47D5-A234-175F895DD116}"/>
    <dgm:cxn modelId="{216320B5-15C4-48A2-BBBE-B0ABF9BE1044}" srcId="{F4C0A4F4-5578-4F66-9E05-F290E76E4A65}" destId="{F81152CE-C59B-466B-A839-165D99244C84}" srcOrd="2" destOrd="0" parTransId="{2FF81D23-A390-4930-9D79-9A6FBAF4E501}" sibTransId="{0C3BBAB2-6582-45FA-B1C3-9F3CABF0E3A2}"/>
    <dgm:cxn modelId="{3A2ABB32-6561-413D-AD70-DF72EA0EA7B2}" type="presOf" srcId="{916F2EA9-EC9B-452A-BCC3-E64DAFD34AD0}" destId="{EE3AE029-DFE6-4D36-8D4D-1413F4422166}" srcOrd="1" destOrd="0" presId="urn:microsoft.com/office/officeart/2005/8/layout/hList9"/>
    <dgm:cxn modelId="{73159D9D-B56C-4067-AAB3-87958B4CFF50}" srcId="{F4C0A4F4-5578-4F66-9E05-F290E76E4A65}" destId="{DB0ACC83-5BCE-498C-B72E-4ECF8429AC84}" srcOrd="1" destOrd="0" parTransId="{13BCB00F-265C-48ED-9D12-29263F0FFE90}" sibTransId="{A3275437-01AB-4EA2-B916-BFDA0C6A800F}"/>
    <dgm:cxn modelId="{B5A34F70-7190-43C6-9777-B1785FED298A}" type="presOf" srcId="{916F2EA9-EC9B-452A-BCC3-E64DAFD34AD0}" destId="{01F649D2-8F4F-458E-8A92-0A45DDFE5A3A}" srcOrd="0" destOrd="0" presId="urn:microsoft.com/office/officeart/2005/8/layout/hList9"/>
    <dgm:cxn modelId="{0647187E-CAF0-4325-93CD-C711B16DBE11}" type="presOf" srcId="{1E9AAC68-6DF1-4CA6-B6C3-BB349FEFB09E}" destId="{493744F3-AC2A-4889-9A2F-6D1B7AC5037B}" srcOrd="0" destOrd="0" presId="urn:microsoft.com/office/officeart/2005/8/layout/hList9"/>
    <dgm:cxn modelId="{CAF99BC9-E5E8-444D-A387-27F15AD54482}" srcId="{F4C0A4F4-5578-4F66-9E05-F290E76E4A65}" destId="{A64A7B3B-DC4C-48F1-9806-2DF0CE968D99}" srcOrd="0" destOrd="0" parTransId="{9491EE0C-D560-4091-A475-8D5D834DFF0B}" sibTransId="{CE8F9236-C913-40CA-8D17-A8597C8E55C2}"/>
    <dgm:cxn modelId="{F8408065-4EF3-45F0-A6EF-7A09CEFB0F6F}" type="presOf" srcId="{01F84CAA-F00B-4DB4-81A7-E98027AC2D88}" destId="{4DEC9794-D343-43BD-99C2-15564ECEE8B6}" srcOrd="0" destOrd="0" presId="urn:microsoft.com/office/officeart/2005/8/layout/hList9"/>
    <dgm:cxn modelId="{2F8F72C6-B24A-42DF-8D0C-F97C783608DC}" srcId="{2C65EC1A-3ABD-4CD6-B928-55350C1D101E}" destId="{1E9AAC68-6DF1-4CA6-B6C3-BB349FEFB09E}" srcOrd="2" destOrd="0" parTransId="{EB7284DF-6141-4547-A605-B1A330DED7F6}" sibTransId="{C8A98BE3-4FCD-432F-AD45-3E6401656490}"/>
    <dgm:cxn modelId="{2D8C60F6-A7EB-43F4-8CDA-9F6B09B55019}" type="presOf" srcId="{A64A7B3B-DC4C-48F1-9806-2DF0CE968D99}" destId="{48F83B45-FE18-47CC-A6F5-13F25AE4F713}" srcOrd="0" destOrd="0" presId="urn:microsoft.com/office/officeart/2005/8/layout/hList9"/>
    <dgm:cxn modelId="{B3A26F04-A37C-43CF-9190-516E4A0E20A0}" type="presOf" srcId="{F81152CE-C59B-466B-A839-165D99244C84}" destId="{66D9E72E-A2DD-49C7-AD5F-06E79595440E}" srcOrd="1" destOrd="0" presId="urn:microsoft.com/office/officeart/2005/8/layout/hList9"/>
    <dgm:cxn modelId="{BBA57C26-233A-4636-949F-9D2805DA82DE}" type="presOf" srcId="{D74CEB2D-31D9-45A6-AD0E-B793A5AA4FA2}" destId="{C9CD5CC2-D4BD-44AD-AF60-4A544E5B0CD8}" srcOrd="0" destOrd="0" presId="urn:microsoft.com/office/officeart/2005/8/layout/hList9"/>
    <dgm:cxn modelId="{70074FC6-34A9-4393-B59A-1B0A47EDDF16}" srcId="{D74CEB2D-31D9-45A6-AD0E-B793A5AA4FA2}" destId="{2C65EC1A-3ABD-4CD6-B928-55350C1D101E}" srcOrd="0" destOrd="0" parTransId="{30723E81-375C-47A7-BFE3-D504832506FF}" sibTransId="{AFD2E102-0B6C-49D3-8422-6CF6BBA2BCCE}"/>
    <dgm:cxn modelId="{05FC4FCB-4F6D-4B97-9ECC-6EDAD91E2E75}" srcId="{2C65EC1A-3ABD-4CD6-B928-55350C1D101E}" destId="{916F2EA9-EC9B-452A-BCC3-E64DAFD34AD0}" srcOrd="1" destOrd="0" parTransId="{8D44C757-9255-4774-A00D-DDC4C6EFA372}" sibTransId="{7FE7A01B-88A5-4809-B79F-6E478055951B}"/>
    <dgm:cxn modelId="{C2C63E04-4DDD-45E1-9982-B56C6ED00D15}" type="presOf" srcId="{DB0ACC83-5BCE-498C-B72E-4ECF8429AC84}" destId="{F4C5DA95-1C22-45FF-8123-CA091DCD2BC2}" srcOrd="1" destOrd="0" presId="urn:microsoft.com/office/officeart/2005/8/layout/hList9"/>
    <dgm:cxn modelId="{68E3F99F-F08C-4DC1-B87A-2540D4D98033}" srcId="{D74CEB2D-31D9-45A6-AD0E-B793A5AA4FA2}" destId="{F4C0A4F4-5578-4F66-9E05-F290E76E4A65}" srcOrd="1" destOrd="0" parTransId="{7D505CD2-CA89-4DC5-8D05-E31E5AA3CE39}" sibTransId="{437A7EC5-6318-4EB4-9065-710DB9D814FB}"/>
    <dgm:cxn modelId="{1E2B44A5-DE7D-4118-B327-57E9134F89B3}" type="presOf" srcId="{F81152CE-C59B-466B-A839-165D99244C84}" destId="{B3059C30-A862-4483-B051-8A9351FFFB11}" srcOrd="0" destOrd="0" presId="urn:microsoft.com/office/officeart/2005/8/layout/hList9"/>
    <dgm:cxn modelId="{0F52A6B8-C72C-4FA0-8C58-1F6D5B42C9EE}" type="presOf" srcId="{DB0ACC83-5BCE-498C-B72E-4ECF8429AC84}" destId="{2E8DB0ED-C169-48D1-8A80-61A709A667F5}" srcOrd="0" destOrd="0" presId="urn:microsoft.com/office/officeart/2005/8/layout/hList9"/>
    <dgm:cxn modelId="{C9F0CD60-0224-468B-AD31-ED3A31ED14A6}" type="presOf" srcId="{01F84CAA-F00B-4DB4-81A7-E98027AC2D88}" destId="{5E239C48-B8C5-49FC-8FD4-04E50F2FAA8E}" srcOrd="1" destOrd="0" presId="urn:microsoft.com/office/officeart/2005/8/layout/hList9"/>
    <dgm:cxn modelId="{66CC05D0-A78A-47D2-8FD1-A286B607B72C}" type="presOf" srcId="{2C65EC1A-3ABD-4CD6-B928-55350C1D101E}" destId="{5F4BC5F8-84C9-46CB-B399-4223AC367A57}" srcOrd="0" destOrd="0" presId="urn:microsoft.com/office/officeart/2005/8/layout/hList9"/>
    <dgm:cxn modelId="{D060F90B-611A-4CEA-913F-DD57D14B16FC}" type="presOf" srcId="{A64A7B3B-DC4C-48F1-9806-2DF0CE968D99}" destId="{07A35158-8648-4503-8F5F-E9EDA2997C42}" srcOrd="1" destOrd="0" presId="urn:microsoft.com/office/officeart/2005/8/layout/hList9"/>
    <dgm:cxn modelId="{FA67490D-07CC-4D66-9D33-66EC1D6A6291}" type="presOf" srcId="{1E9AAC68-6DF1-4CA6-B6C3-BB349FEFB09E}" destId="{DC9A5893-6A77-4C0E-A3A2-D8F963E81806}" srcOrd="1" destOrd="0" presId="urn:microsoft.com/office/officeart/2005/8/layout/hList9"/>
    <dgm:cxn modelId="{F10DBC97-4458-4869-8A4A-76E88B20A124}" type="presParOf" srcId="{C9CD5CC2-D4BD-44AD-AF60-4A544E5B0CD8}" destId="{9436FD5A-662C-4A02-85D5-733C01366BD1}" srcOrd="0" destOrd="0" presId="urn:microsoft.com/office/officeart/2005/8/layout/hList9"/>
    <dgm:cxn modelId="{2F3A5A12-5F7F-4118-8D1E-E4E22DB9E996}" type="presParOf" srcId="{C9CD5CC2-D4BD-44AD-AF60-4A544E5B0CD8}" destId="{2579CBBE-3606-4690-A288-823CFA03C590}" srcOrd="1" destOrd="0" presId="urn:microsoft.com/office/officeart/2005/8/layout/hList9"/>
    <dgm:cxn modelId="{64F7DB15-6CC3-4568-85D6-56C836B4E79C}" type="presParOf" srcId="{2579CBBE-3606-4690-A288-823CFA03C590}" destId="{E7F738C7-823C-4A28-9BC4-E7F82680DAF8}" srcOrd="0" destOrd="0" presId="urn:microsoft.com/office/officeart/2005/8/layout/hList9"/>
    <dgm:cxn modelId="{E3CD08F3-C0D1-442C-8B97-7BEB87695478}" type="presParOf" srcId="{2579CBBE-3606-4690-A288-823CFA03C590}" destId="{783C61B3-1696-42BC-93D2-928D779B3742}" srcOrd="1" destOrd="0" presId="urn:microsoft.com/office/officeart/2005/8/layout/hList9"/>
    <dgm:cxn modelId="{CB072194-5A20-4187-AE27-84697A402982}" type="presParOf" srcId="{783C61B3-1696-42BC-93D2-928D779B3742}" destId="{4DEC9794-D343-43BD-99C2-15564ECEE8B6}" srcOrd="0" destOrd="0" presId="urn:microsoft.com/office/officeart/2005/8/layout/hList9"/>
    <dgm:cxn modelId="{75DBD0C9-1F85-4F6B-91A4-613A0CE94506}" type="presParOf" srcId="{783C61B3-1696-42BC-93D2-928D779B3742}" destId="{5E239C48-B8C5-49FC-8FD4-04E50F2FAA8E}" srcOrd="1" destOrd="0" presId="urn:microsoft.com/office/officeart/2005/8/layout/hList9"/>
    <dgm:cxn modelId="{D7012F34-2F87-4096-ACF6-3192991E6B5C}" type="presParOf" srcId="{2579CBBE-3606-4690-A288-823CFA03C590}" destId="{4760C7DE-5427-44EC-9523-457938ECC80C}" srcOrd="2" destOrd="0" presId="urn:microsoft.com/office/officeart/2005/8/layout/hList9"/>
    <dgm:cxn modelId="{7BA7B730-1995-4900-A49C-E7B503E6D35B}" type="presParOf" srcId="{4760C7DE-5427-44EC-9523-457938ECC80C}" destId="{01F649D2-8F4F-458E-8A92-0A45DDFE5A3A}" srcOrd="0" destOrd="0" presId="urn:microsoft.com/office/officeart/2005/8/layout/hList9"/>
    <dgm:cxn modelId="{E05B5550-0ADD-407A-9352-C1B309AB9E5D}" type="presParOf" srcId="{4760C7DE-5427-44EC-9523-457938ECC80C}" destId="{EE3AE029-DFE6-4D36-8D4D-1413F4422166}" srcOrd="1" destOrd="0" presId="urn:microsoft.com/office/officeart/2005/8/layout/hList9"/>
    <dgm:cxn modelId="{B1A3D59C-F983-4352-9CEC-8CA5586E1CD6}" type="presParOf" srcId="{2579CBBE-3606-4690-A288-823CFA03C590}" destId="{BA013DA3-0ABE-47B3-8045-225DB89C4B26}" srcOrd="3" destOrd="0" presId="urn:microsoft.com/office/officeart/2005/8/layout/hList9"/>
    <dgm:cxn modelId="{70095717-7DBB-410F-90B9-2BA7BD96216B}" type="presParOf" srcId="{BA013DA3-0ABE-47B3-8045-225DB89C4B26}" destId="{493744F3-AC2A-4889-9A2F-6D1B7AC5037B}" srcOrd="0" destOrd="0" presId="urn:microsoft.com/office/officeart/2005/8/layout/hList9"/>
    <dgm:cxn modelId="{DE5B8615-33C3-4099-A5E9-B5869856ECF2}" type="presParOf" srcId="{BA013DA3-0ABE-47B3-8045-225DB89C4B26}" destId="{DC9A5893-6A77-4C0E-A3A2-D8F963E81806}" srcOrd="1" destOrd="0" presId="urn:microsoft.com/office/officeart/2005/8/layout/hList9"/>
    <dgm:cxn modelId="{22BDDEB1-26B6-4B25-8CD4-690978EAADFE}" type="presParOf" srcId="{C9CD5CC2-D4BD-44AD-AF60-4A544E5B0CD8}" destId="{AD85125A-632D-481F-86E8-65F23A2C0449}" srcOrd="2" destOrd="0" presId="urn:microsoft.com/office/officeart/2005/8/layout/hList9"/>
    <dgm:cxn modelId="{7506B888-0F3E-4F6C-BD2D-D948545D6C5C}" type="presParOf" srcId="{C9CD5CC2-D4BD-44AD-AF60-4A544E5B0CD8}" destId="{5F4BC5F8-84C9-46CB-B399-4223AC367A57}" srcOrd="3" destOrd="0" presId="urn:microsoft.com/office/officeart/2005/8/layout/hList9"/>
    <dgm:cxn modelId="{778FB678-115E-42EB-BC9F-772AA20F1E45}" type="presParOf" srcId="{C9CD5CC2-D4BD-44AD-AF60-4A544E5B0CD8}" destId="{FDA60F64-BE0F-440C-AEC4-0C17BF24A24A}" srcOrd="4" destOrd="0" presId="urn:microsoft.com/office/officeart/2005/8/layout/hList9"/>
    <dgm:cxn modelId="{FF0DE243-1D85-4677-AD3D-E65D89FA8C98}" type="presParOf" srcId="{C9CD5CC2-D4BD-44AD-AF60-4A544E5B0CD8}" destId="{B0EAE2AB-5C82-4A09-8BD3-30B8F2B26D14}" srcOrd="5" destOrd="0" presId="urn:microsoft.com/office/officeart/2005/8/layout/hList9"/>
    <dgm:cxn modelId="{7ADD9BD3-4F12-4B6E-BBE3-5F01B2560063}" type="presParOf" srcId="{C9CD5CC2-D4BD-44AD-AF60-4A544E5B0CD8}" destId="{6593CDCC-A035-4DC4-A877-B3A8B168F3C2}" srcOrd="6" destOrd="0" presId="urn:microsoft.com/office/officeart/2005/8/layout/hList9"/>
    <dgm:cxn modelId="{785EFD26-AD19-4447-9C25-FF20D9204FE6}" type="presParOf" srcId="{6593CDCC-A035-4DC4-A877-B3A8B168F3C2}" destId="{C27CB609-3851-47A4-8E5E-37F9FB2BB829}" srcOrd="0" destOrd="0" presId="urn:microsoft.com/office/officeart/2005/8/layout/hList9"/>
    <dgm:cxn modelId="{FF415274-8E7E-4AA3-9834-03935CF6F61B}" type="presParOf" srcId="{6593CDCC-A035-4DC4-A877-B3A8B168F3C2}" destId="{1532267A-3E25-4D27-A68D-F9C3FF089194}" srcOrd="1" destOrd="0" presId="urn:microsoft.com/office/officeart/2005/8/layout/hList9"/>
    <dgm:cxn modelId="{E69BD744-E94D-4B75-A3C1-A613BDDBEB7A}" type="presParOf" srcId="{1532267A-3E25-4D27-A68D-F9C3FF089194}" destId="{48F83B45-FE18-47CC-A6F5-13F25AE4F713}" srcOrd="0" destOrd="0" presId="urn:microsoft.com/office/officeart/2005/8/layout/hList9"/>
    <dgm:cxn modelId="{F924F33A-FA65-415A-A2EB-E25E97A4F634}" type="presParOf" srcId="{1532267A-3E25-4D27-A68D-F9C3FF089194}" destId="{07A35158-8648-4503-8F5F-E9EDA2997C42}" srcOrd="1" destOrd="0" presId="urn:microsoft.com/office/officeart/2005/8/layout/hList9"/>
    <dgm:cxn modelId="{2C51EB41-BEBD-4CFD-A854-2AA3638C5CB4}" type="presParOf" srcId="{6593CDCC-A035-4DC4-A877-B3A8B168F3C2}" destId="{FC6DE25C-171D-4F9B-AD83-3FE5B492E33F}" srcOrd="2" destOrd="0" presId="urn:microsoft.com/office/officeart/2005/8/layout/hList9"/>
    <dgm:cxn modelId="{A6588C17-25AF-4A6A-874E-CB6E89CFC3C4}" type="presParOf" srcId="{FC6DE25C-171D-4F9B-AD83-3FE5B492E33F}" destId="{2E8DB0ED-C169-48D1-8A80-61A709A667F5}" srcOrd="0" destOrd="0" presId="urn:microsoft.com/office/officeart/2005/8/layout/hList9"/>
    <dgm:cxn modelId="{6634FA29-4E02-450D-BB80-D4BD8443BC7E}" type="presParOf" srcId="{FC6DE25C-171D-4F9B-AD83-3FE5B492E33F}" destId="{F4C5DA95-1C22-45FF-8123-CA091DCD2BC2}" srcOrd="1" destOrd="0" presId="urn:microsoft.com/office/officeart/2005/8/layout/hList9"/>
    <dgm:cxn modelId="{B9248E95-94D7-4F1B-AB1D-3D5D16D32245}" type="presParOf" srcId="{6593CDCC-A035-4DC4-A877-B3A8B168F3C2}" destId="{BBC1EDDE-F760-4C6E-9CD4-4901F3719595}" srcOrd="3" destOrd="0" presId="urn:microsoft.com/office/officeart/2005/8/layout/hList9"/>
    <dgm:cxn modelId="{B1429B1C-1AA7-4C00-8C38-0CAB157352E5}" type="presParOf" srcId="{BBC1EDDE-F760-4C6E-9CD4-4901F3719595}" destId="{B3059C30-A862-4483-B051-8A9351FFFB11}" srcOrd="0" destOrd="0" presId="urn:microsoft.com/office/officeart/2005/8/layout/hList9"/>
    <dgm:cxn modelId="{F07EC32F-C169-410B-90BC-FC9D61D12623}" type="presParOf" srcId="{BBC1EDDE-F760-4C6E-9CD4-4901F3719595}" destId="{66D9E72E-A2DD-49C7-AD5F-06E79595440E}" srcOrd="1" destOrd="0" presId="urn:microsoft.com/office/officeart/2005/8/layout/hList9"/>
    <dgm:cxn modelId="{2390B092-F127-4E50-9B42-1E5B85D0F64C}" type="presParOf" srcId="{C9CD5CC2-D4BD-44AD-AF60-4A544E5B0CD8}" destId="{2E68BDC7-561A-4B3D-8175-7F0E1DBCF2BB}" srcOrd="7" destOrd="0" presId="urn:microsoft.com/office/officeart/2005/8/layout/hList9"/>
    <dgm:cxn modelId="{EA407D08-F07A-4B80-B618-1FEB8E96FAB4}" type="presParOf" srcId="{C9CD5CC2-D4BD-44AD-AF60-4A544E5B0CD8}" destId="{0614B810-917C-41BE-BF43-40D1F7699919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4CEB2D-31D9-45A6-AD0E-B793A5AA4FA2}" type="doc">
      <dgm:prSet loTypeId="urn:microsoft.com/office/officeart/2005/8/layout/hList9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2C65EC1A-3ABD-4CD6-B928-55350C1D101E}">
      <dgm:prSet phldrT="[טקסט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sz="2400" b="1" dirty="0" smtClean="0"/>
            <a:t>צורך</a:t>
          </a:r>
          <a:endParaRPr lang="he-IL" sz="2400" b="1" dirty="0"/>
        </a:p>
      </dgm:t>
    </dgm:pt>
    <dgm:pt modelId="{30723E81-375C-47A7-BFE3-D504832506FF}" type="parTrans" cxnId="{70074FC6-34A9-4393-B59A-1B0A47EDDF16}">
      <dgm:prSet/>
      <dgm:spPr/>
      <dgm:t>
        <a:bodyPr/>
        <a:lstStyle/>
        <a:p>
          <a:pPr rtl="1"/>
          <a:endParaRPr lang="he-IL" sz="2400"/>
        </a:p>
      </dgm:t>
    </dgm:pt>
    <dgm:pt modelId="{AFD2E102-0B6C-49D3-8422-6CF6BBA2BCCE}" type="sibTrans" cxnId="{70074FC6-34A9-4393-B59A-1B0A47EDDF16}">
      <dgm:prSet/>
      <dgm:spPr/>
      <dgm:t>
        <a:bodyPr/>
        <a:lstStyle/>
        <a:p>
          <a:pPr rtl="1"/>
          <a:endParaRPr lang="he-IL" sz="2400"/>
        </a:p>
      </dgm:t>
    </dgm:pt>
    <dgm:pt modelId="{F845E83C-F68F-4250-9E54-D985DB65A8D1}">
      <dgm:prSet phldrT="[טקסט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 algn="r" rtl="1"/>
          <a:r>
            <a:rPr lang="he-IL" sz="1200" b="1" dirty="0" smtClean="0"/>
            <a:t>פנסיה רגילה לא  תספיק להוצאת סיעוד</a:t>
          </a:r>
          <a:endParaRPr lang="he-IL" sz="1200" b="1" dirty="0"/>
        </a:p>
      </dgm:t>
    </dgm:pt>
    <dgm:pt modelId="{9042D084-1735-4669-AB54-ADF41D8EB7ED}" type="parTrans" cxnId="{76834925-87DB-48C4-B550-ACA19915286E}">
      <dgm:prSet/>
      <dgm:spPr/>
      <dgm:t>
        <a:bodyPr/>
        <a:lstStyle/>
        <a:p>
          <a:pPr rtl="1"/>
          <a:endParaRPr lang="he-IL" sz="2400"/>
        </a:p>
      </dgm:t>
    </dgm:pt>
    <dgm:pt modelId="{B0058A46-E1BF-4CBE-8E4C-B6FCDE2825C6}" type="sibTrans" cxnId="{76834925-87DB-48C4-B550-ACA19915286E}">
      <dgm:prSet/>
      <dgm:spPr/>
      <dgm:t>
        <a:bodyPr/>
        <a:lstStyle/>
        <a:p>
          <a:pPr rtl="1"/>
          <a:endParaRPr lang="he-IL" sz="2400"/>
        </a:p>
      </dgm:t>
    </dgm:pt>
    <dgm:pt modelId="{01F84CAA-F00B-4DB4-81A7-E98027AC2D88}">
      <dgm:prSet phldrT="[טקסט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algn="r" rtl="1"/>
          <a:r>
            <a:rPr lang="he-IL" sz="1200" b="1" dirty="0" smtClean="0"/>
            <a:t>עלות אדם סיעוד בית 8,000 ₪</a:t>
          </a:r>
          <a:r>
            <a:rPr lang="he-IL" sz="1200" b="1" dirty="0" err="1" smtClean="0"/>
            <a:t>  ב</a:t>
          </a:r>
          <a:r>
            <a:rPr lang="he-IL" sz="1200" b="1" dirty="0" smtClean="0"/>
            <a:t>מוסד 15,000</a:t>
          </a:r>
        </a:p>
      </dgm:t>
    </dgm:pt>
    <dgm:pt modelId="{167E8E0D-D380-4FA4-A1EE-CC389A1C331B}" type="parTrans" cxnId="{071668AC-469F-4D5F-9DAE-477913B3FC24}">
      <dgm:prSet/>
      <dgm:spPr/>
      <dgm:t>
        <a:bodyPr/>
        <a:lstStyle/>
        <a:p>
          <a:pPr rtl="1"/>
          <a:endParaRPr lang="he-IL" sz="2400"/>
        </a:p>
      </dgm:t>
    </dgm:pt>
    <dgm:pt modelId="{E305B8FC-7AC9-47D5-A234-175F895DD116}" type="sibTrans" cxnId="{071668AC-469F-4D5F-9DAE-477913B3FC24}">
      <dgm:prSet/>
      <dgm:spPr/>
      <dgm:t>
        <a:bodyPr/>
        <a:lstStyle/>
        <a:p>
          <a:pPr rtl="1"/>
          <a:endParaRPr lang="he-IL" sz="2400"/>
        </a:p>
      </dgm:t>
    </dgm:pt>
    <dgm:pt modelId="{F4C0A4F4-5578-4F66-9E05-F290E76E4A65}">
      <dgm:prSet phldrT="[טקסט]" custT="1"/>
      <dgm:spPr>
        <a:solidFill>
          <a:srgbClr val="00B050"/>
        </a:solidFill>
      </dgm:spPr>
      <dgm:t>
        <a:bodyPr/>
        <a:lstStyle/>
        <a:p>
          <a:pPr rtl="1"/>
          <a:r>
            <a:rPr lang="he-IL" sz="2400" b="1" dirty="0" smtClean="0"/>
            <a:t>פתרון</a:t>
          </a:r>
          <a:endParaRPr lang="he-IL" sz="2400" b="1" dirty="0"/>
        </a:p>
      </dgm:t>
    </dgm:pt>
    <dgm:pt modelId="{7D505CD2-CA89-4DC5-8D05-E31E5AA3CE39}" type="parTrans" cxnId="{68E3F99F-F08C-4DC1-B87A-2540D4D98033}">
      <dgm:prSet/>
      <dgm:spPr/>
      <dgm:t>
        <a:bodyPr/>
        <a:lstStyle/>
        <a:p>
          <a:pPr rtl="1"/>
          <a:endParaRPr lang="he-IL" sz="2400"/>
        </a:p>
      </dgm:t>
    </dgm:pt>
    <dgm:pt modelId="{437A7EC5-6318-4EB4-9065-710DB9D814FB}" type="sibTrans" cxnId="{68E3F99F-F08C-4DC1-B87A-2540D4D98033}">
      <dgm:prSet/>
      <dgm:spPr/>
      <dgm:t>
        <a:bodyPr/>
        <a:lstStyle/>
        <a:p>
          <a:pPr rtl="1"/>
          <a:endParaRPr lang="he-IL" sz="2400"/>
        </a:p>
      </dgm:t>
    </dgm:pt>
    <dgm:pt modelId="{A64A7B3B-DC4C-48F1-9806-2DF0CE968D99}">
      <dgm:prSet phldrT="[טקסט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algn="r" rtl="1"/>
          <a:r>
            <a:rPr lang="he-IL" sz="1200" b="1" dirty="0" smtClean="0"/>
            <a:t>רכישת ביטוח סיעודית בפרמיה  קבועה משלימה את קופת החולים </a:t>
          </a:r>
          <a:endParaRPr lang="he-IL" sz="1200" b="1" dirty="0"/>
        </a:p>
      </dgm:t>
    </dgm:pt>
    <dgm:pt modelId="{9491EE0C-D560-4091-A475-8D5D834DFF0B}" type="parTrans" cxnId="{CAF99BC9-E5E8-444D-A387-27F15AD54482}">
      <dgm:prSet/>
      <dgm:spPr/>
      <dgm:t>
        <a:bodyPr/>
        <a:lstStyle/>
        <a:p>
          <a:pPr rtl="1"/>
          <a:endParaRPr lang="he-IL" sz="2400"/>
        </a:p>
      </dgm:t>
    </dgm:pt>
    <dgm:pt modelId="{CE8F9236-C913-40CA-8D17-A8597C8E55C2}" type="sibTrans" cxnId="{CAF99BC9-E5E8-444D-A387-27F15AD54482}">
      <dgm:prSet/>
      <dgm:spPr/>
      <dgm:t>
        <a:bodyPr/>
        <a:lstStyle/>
        <a:p>
          <a:pPr rtl="1"/>
          <a:endParaRPr lang="he-IL" sz="2400"/>
        </a:p>
      </dgm:t>
    </dgm:pt>
    <dgm:pt modelId="{DB0ACC83-5BCE-498C-B72E-4ECF8429AC84}">
      <dgm:prSet phldrT="[טקסט]" custT="1"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algn="r" rtl="1"/>
          <a:r>
            <a:rPr lang="he-IL" sz="1200" b="1" dirty="0" smtClean="0"/>
            <a:t>העלות החודשית  כוללת ערך סילוק – צבירת זכויות  מצטברת .</a:t>
          </a:r>
          <a:endParaRPr lang="he-IL" sz="1200" b="1" dirty="0"/>
        </a:p>
      </dgm:t>
    </dgm:pt>
    <dgm:pt modelId="{13BCB00F-265C-48ED-9D12-29263F0FFE90}" type="parTrans" cxnId="{73159D9D-B56C-4067-AAB3-87958B4CFF50}">
      <dgm:prSet/>
      <dgm:spPr/>
      <dgm:t>
        <a:bodyPr/>
        <a:lstStyle/>
        <a:p>
          <a:pPr rtl="1"/>
          <a:endParaRPr lang="he-IL" sz="2400"/>
        </a:p>
      </dgm:t>
    </dgm:pt>
    <dgm:pt modelId="{A3275437-01AB-4EA2-B916-BFDA0C6A800F}" type="sibTrans" cxnId="{73159D9D-B56C-4067-AAB3-87958B4CFF50}">
      <dgm:prSet/>
      <dgm:spPr/>
      <dgm:t>
        <a:bodyPr/>
        <a:lstStyle/>
        <a:p>
          <a:pPr rtl="1"/>
          <a:endParaRPr lang="he-IL" sz="2400"/>
        </a:p>
      </dgm:t>
    </dgm:pt>
    <dgm:pt modelId="{916F2EA9-EC9B-452A-BCC3-E64DAFD34AD0}">
      <dgm:prSet phldrT="[טקסט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r" rtl="1"/>
          <a:r>
            <a:rPr lang="he-IL" sz="1200" b="1" dirty="0" smtClean="0"/>
            <a:t>קופות חולים כ :5000₪  בבית ו- 10,000₪  במוסד </a:t>
          </a:r>
        </a:p>
        <a:p>
          <a:pPr algn="r" rtl="1"/>
          <a:r>
            <a:rPr lang="he-IL" sz="1200" b="1" dirty="0" smtClean="0"/>
            <a:t>לחמש שנים בלבד </a:t>
          </a:r>
          <a:endParaRPr lang="he-IL" sz="1200" dirty="0" smtClean="0"/>
        </a:p>
      </dgm:t>
    </dgm:pt>
    <dgm:pt modelId="{8D44C757-9255-4774-A00D-DDC4C6EFA372}" type="parTrans" cxnId="{05FC4FCB-4F6D-4B97-9ECC-6EDAD91E2E75}">
      <dgm:prSet/>
      <dgm:spPr/>
      <dgm:t>
        <a:bodyPr/>
        <a:lstStyle/>
        <a:p>
          <a:pPr rtl="1"/>
          <a:endParaRPr lang="he-IL" sz="2400"/>
        </a:p>
      </dgm:t>
    </dgm:pt>
    <dgm:pt modelId="{7FE7A01B-88A5-4809-B79F-6E478055951B}" type="sibTrans" cxnId="{05FC4FCB-4F6D-4B97-9ECC-6EDAD91E2E75}">
      <dgm:prSet/>
      <dgm:spPr/>
      <dgm:t>
        <a:bodyPr/>
        <a:lstStyle/>
        <a:p>
          <a:pPr rtl="1"/>
          <a:endParaRPr lang="he-IL" sz="2400"/>
        </a:p>
      </dgm:t>
    </dgm:pt>
    <dgm:pt modelId="{35E21121-8190-4F32-830D-4A9D0C5DDF3B}">
      <dgm:prSet phldrT="[טקסט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r" rtl="1"/>
          <a:r>
            <a:rPr lang="he-IL" sz="1200" b="1" u="none" dirty="0" smtClean="0"/>
            <a:t>תאונות דרכים, תאונות עבודה  וטרור אינם מכוסים  בפוליסות  הקבוצתיות של קופות החולים .</a:t>
          </a:r>
        </a:p>
      </dgm:t>
    </dgm:pt>
    <dgm:pt modelId="{F03F35E7-03EA-4EFC-A20D-850615DE7119}" type="parTrans" cxnId="{7B854206-4E5B-42BC-AE28-AA4B98CFC6D1}">
      <dgm:prSet/>
      <dgm:spPr/>
      <dgm:t>
        <a:bodyPr/>
        <a:lstStyle/>
        <a:p>
          <a:pPr rtl="1"/>
          <a:endParaRPr lang="he-IL" sz="2400"/>
        </a:p>
      </dgm:t>
    </dgm:pt>
    <dgm:pt modelId="{62D09D2D-7FB7-4F35-B04C-A4A0EA31CEBA}" type="sibTrans" cxnId="{7B854206-4E5B-42BC-AE28-AA4B98CFC6D1}">
      <dgm:prSet/>
      <dgm:spPr/>
      <dgm:t>
        <a:bodyPr/>
        <a:lstStyle/>
        <a:p>
          <a:pPr rtl="1"/>
          <a:endParaRPr lang="he-IL" sz="2400"/>
        </a:p>
      </dgm:t>
    </dgm:pt>
    <dgm:pt modelId="{6834EE10-3862-4165-B131-520AAFFF2469}">
      <dgm:prSet phldrT="[טקסט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r" rtl="1"/>
          <a:r>
            <a:rPr lang="he-IL" sz="1200" b="1" dirty="0" smtClean="0"/>
            <a:t>ניתן  לרכוש על  פי  תקציב  השלמה  לתוכניות של  קופות  החולים </a:t>
          </a:r>
          <a:endParaRPr lang="he-IL" sz="1200" b="1" dirty="0"/>
        </a:p>
      </dgm:t>
    </dgm:pt>
    <dgm:pt modelId="{0CD75601-3BD4-4E56-AC7C-2EB2BD2FDB90}" type="parTrans" cxnId="{950D3B51-0A8F-46BF-AF91-228ECAD3A3EF}">
      <dgm:prSet/>
      <dgm:spPr/>
      <dgm:t>
        <a:bodyPr/>
        <a:lstStyle/>
        <a:p>
          <a:pPr rtl="1"/>
          <a:endParaRPr lang="he-IL" sz="2400"/>
        </a:p>
      </dgm:t>
    </dgm:pt>
    <dgm:pt modelId="{1E777F09-D4E8-4D02-B274-A9B6E8E5F8D4}" type="sibTrans" cxnId="{950D3B51-0A8F-46BF-AF91-228ECAD3A3EF}">
      <dgm:prSet/>
      <dgm:spPr/>
      <dgm:t>
        <a:bodyPr/>
        <a:lstStyle/>
        <a:p>
          <a:pPr rtl="1"/>
          <a:endParaRPr lang="he-IL" sz="2400"/>
        </a:p>
      </dgm:t>
    </dgm:pt>
    <dgm:pt modelId="{A996BFD5-69C8-4FB9-989B-517DF66BF726}">
      <dgm:prSet phldrT="[טקסט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r" rtl="1"/>
          <a:r>
            <a:rPr lang="he-IL" sz="1400" b="1" dirty="0" smtClean="0">
              <a:effectLst/>
            </a:rPr>
            <a:t>פיצוי כספי ללא קשר לעלות  בפועל </a:t>
          </a:r>
          <a:endParaRPr lang="he-IL" sz="1400" b="1" dirty="0">
            <a:effectLst/>
          </a:endParaRPr>
        </a:p>
      </dgm:t>
    </dgm:pt>
    <dgm:pt modelId="{89B7A68D-476A-4EA9-B65A-DCB0A8799F8F}" type="parTrans" cxnId="{ADF1D124-CAF4-4E42-A8F9-0350870CB798}">
      <dgm:prSet/>
      <dgm:spPr/>
      <dgm:t>
        <a:bodyPr/>
        <a:lstStyle/>
        <a:p>
          <a:pPr rtl="1"/>
          <a:endParaRPr lang="he-IL" sz="2400"/>
        </a:p>
      </dgm:t>
    </dgm:pt>
    <dgm:pt modelId="{32449FC4-660F-4983-87AF-9383FAFAB808}" type="sibTrans" cxnId="{ADF1D124-CAF4-4E42-A8F9-0350870CB798}">
      <dgm:prSet/>
      <dgm:spPr/>
      <dgm:t>
        <a:bodyPr/>
        <a:lstStyle/>
        <a:p>
          <a:pPr rtl="1"/>
          <a:endParaRPr lang="he-IL" sz="2400"/>
        </a:p>
      </dgm:t>
    </dgm:pt>
    <dgm:pt modelId="{C9CD5CC2-D4BD-44AD-AF60-4A544E5B0CD8}" type="pres">
      <dgm:prSet presAssocID="{D74CEB2D-31D9-45A6-AD0E-B793A5AA4FA2}" presName="list" presStyleCnt="0">
        <dgm:presLayoutVars>
          <dgm:dir val="rev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9436FD5A-662C-4A02-85D5-733C01366BD1}" type="pres">
      <dgm:prSet presAssocID="{2C65EC1A-3ABD-4CD6-B928-55350C1D101E}" presName="posSpace" presStyleCnt="0"/>
      <dgm:spPr/>
    </dgm:pt>
    <dgm:pt modelId="{2579CBBE-3606-4690-A288-823CFA03C590}" type="pres">
      <dgm:prSet presAssocID="{2C65EC1A-3ABD-4CD6-B928-55350C1D101E}" presName="vertFlow" presStyleCnt="0"/>
      <dgm:spPr/>
    </dgm:pt>
    <dgm:pt modelId="{E7F738C7-823C-4A28-9BC4-E7F82680DAF8}" type="pres">
      <dgm:prSet presAssocID="{2C65EC1A-3ABD-4CD6-B928-55350C1D101E}" presName="topSpace" presStyleCnt="0"/>
      <dgm:spPr/>
    </dgm:pt>
    <dgm:pt modelId="{783C61B3-1696-42BC-93D2-928D779B3742}" type="pres">
      <dgm:prSet presAssocID="{2C65EC1A-3ABD-4CD6-B928-55350C1D101E}" presName="firstComp" presStyleCnt="0"/>
      <dgm:spPr/>
    </dgm:pt>
    <dgm:pt modelId="{4DEC9794-D343-43BD-99C2-15564ECEE8B6}" type="pres">
      <dgm:prSet presAssocID="{2C65EC1A-3ABD-4CD6-B928-55350C1D101E}" presName="firstChild" presStyleLbl="bgAccFollowNode1" presStyleIdx="0" presStyleCnt="8"/>
      <dgm:spPr/>
      <dgm:t>
        <a:bodyPr/>
        <a:lstStyle/>
        <a:p>
          <a:pPr rtl="1"/>
          <a:endParaRPr lang="he-IL"/>
        </a:p>
      </dgm:t>
    </dgm:pt>
    <dgm:pt modelId="{5E239C48-B8C5-49FC-8FD4-04E50F2FAA8E}" type="pres">
      <dgm:prSet presAssocID="{2C65EC1A-3ABD-4CD6-B928-55350C1D101E}" presName="firstChildTx" presStyleLbl="bgAccFollowNode1" presStyleIdx="0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2250DDF-F62E-4A3B-9BDD-276C02072110}" type="pres">
      <dgm:prSet presAssocID="{01F84CAA-F00B-4DB4-81A7-E98027AC2D88}" presName="comp" presStyleCnt="0"/>
      <dgm:spPr/>
    </dgm:pt>
    <dgm:pt modelId="{2640C111-3DB3-4AC1-804A-9D5F8E867E20}" type="pres">
      <dgm:prSet presAssocID="{01F84CAA-F00B-4DB4-81A7-E98027AC2D88}" presName="child" presStyleLbl="bgAccFollowNode1" presStyleIdx="1" presStyleCnt="8"/>
      <dgm:spPr/>
      <dgm:t>
        <a:bodyPr/>
        <a:lstStyle/>
        <a:p>
          <a:pPr rtl="1"/>
          <a:endParaRPr lang="he-IL"/>
        </a:p>
      </dgm:t>
    </dgm:pt>
    <dgm:pt modelId="{6420CEA5-1620-4907-B316-D734CD0088AE}" type="pres">
      <dgm:prSet presAssocID="{01F84CAA-F00B-4DB4-81A7-E98027AC2D88}" presName="childTx" presStyleLbl="bgAccFollowNode1" presStyleIdx="1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760C7DE-5427-44EC-9523-457938ECC80C}" type="pres">
      <dgm:prSet presAssocID="{916F2EA9-EC9B-452A-BCC3-E64DAFD34AD0}" presName="comp" presStyleCnt="0"/>
      <dgm:spPr/>
    </dgm:pt>
    <dgm:pt modelId="{01F649D2-8F4F-458E-8A92-0A45DDFE5A3A}" type="pres">
      <dgm:prSet presAssocID="{916F2EA9-EC9B-452A-BCC3-E64DAFD34AD0}" presName="child" presStyleLbl="bgAccFollowNode1" presStyleIdx="2" presStyleCnt="8"/>
      <dgm:spPr/>
      <dgm:t>
        <a:bodyPr/>
        <a:lstStyle/>
        <a:p>
          <a:pPr rtl="1"/>
          <a:endParaRPr lang="he-IL"/>
        </a:p>
      </dgm:t>
    </dgm:pt>
    <dgm:pt modelId="{EE3AE029-DFE6-4D36-8D4D-1413F4422166}" type="pres">
      <dgm:prSet presAssocID="{916F2EA9-EC9B-452A-BCC3-E64DAFD34AD0}" presName="childTx" presStyleLbl="bgAccFollowNode1" presStyleIdx="2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95D3C8-BE00-408E-A622-D25378BE4A59}" type="pres">
      <dgm:prSet presAssocID="{35E21121-8190-4F32-830D-4A9D0C5DDF3B}" presName="comp" presStyleCnt="0"/>
      <dgm:spPr/>
    </dgm:pt>
    <dgm:pt modelId="{DC996FEA-C0AA-4D0F-827B-FD1EE1BD0BC2}" type="pres">
      <dgm:prSet presAssocID="{35E21121-8190-4F32-830D-4A9D0C5DDF3B}" presName="child" presStyleLbl="bgAccFollowNode1" presStyleIdx="3" presStyleCnt="8" custScaleY="156645"/>
      <dgm:spPr/>
      <dgm:t>
        <a:bodyPr/>
        <a:lstStyle/>
        <a:p>
          <a:pPr rtl="1"/>
          <a:endParaRPr lang="he-IL"/>
        </a:p>
      </dgm:t>
    </dgm:pt>
    <dgm:pt modelId="{839C64D8-3832-4CAA-9A3B-A2E38DD6E482}" type="pres">
      <dgm:prSet presAssocID="{35E21121-8190-4F32-830D-4A9D0C5DDF3B}" presName="childTx" presStyleLbl="bgAccFollowNode1" presStyleIdx="3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D85125A-632D-481F-86E8-65F23A2C0449}" type="pres">
      <dgm:prSet presAssocID="{2C65EC1A-3ABD-4CD6-B928-55350C1D101E}" presName="negSpace" presStyleCnt="0"/>
      <dgm:spPr/>
    </dgm:pt>
    <dgm:pt modelId="{5F4BC5F8-84C9-46CB-B399-4223AC367A57}" type="pres">
      <dgm:prSet presAssocID="{2C65EC1A-3ABD-4CD6-B928-55350C1D101E}" presName="circle" presStyleLbl="node1" presStyleIdx="0" presStyleCnt="2"/>
      <dgm:spPr/>
      <dgm:t>
        <a:bodyPr/>
        <a:lstStyle/>
        <a:p>
          <a:pPr rtl="1"/>
          <a:endParaRPr lang="he-IL"/>
        </a:p>
      </dgm:t>
    </dgm:pt>
    <dgm:pt modelId="{FDA60F64-BE0F-440C-AEC4-0C17BF24A24A}" type="pres">
      <dgm:prSet presAssocID="{AFD2E102-0B6C-49D3-8422-6CF6BBA2BCCE}" presName="transSpace" presStyleCnt="0"/>
      <dgm:spPr/>
    </dgm:pt>
    <dgm:pt modelId="{B0EAE2AB-5C82-4A09-8BD3-30B8F2B26D14}" type="pres">
      <dgm:prSet presAssocID="{F4C0A4F4-5578-4F66-9E05-F290E76E4A65}" presName="posSpace" presStyleCnt="0"/>
      <dgm:spPr/>
    </dgm:pt>
    <dgm:pt modelId="{6593CDCC-A035-4DC4-A877-B3A8B168F3C2}" type="pres">
      <dgm:prSet presAssocID="{F4C0A4F4-5578-4F66-9E05-F290E76E4A65}" presName="vertFlow" presStyleCnt="0"/>
      <dgm:spPr/>
    </dgm:pt>
    <dgm:pt modelId="{C27CB609-3851-47A4-8E5E-37F9FB2BB829}" type="pres">
      <dgm:prSet presAssocID="{F4C0A4F4-5578-4F66-9E05-F290E76E4A65}" presName="topSpace" presStyleCnt="0"/>
      <dgm:spPr/>
    </dgm:pt>
    <dgm:pt modelId="{1532267A-3E25-4D27-A68D-F9C3FF089194}" type="pres">
      <dgm:prSet presAssocID="{F4C0A4F4-5578-4F66-9E05-F290E76E4A65}" presName="firstComp" presStyleCnt="0"/>
      <dgm:spPr/>
    </dgm:pt>
    <dgm:pt modelId="{48F83B45-FE18-47CC-A6F5-13F25AE4F713}" type="pres">
      <dgm:prSet presAssocID="{F4C0A4F4-5578-4F66-9E05-F290E76E4A65}" presName="firstChild" presStyleLbl="bgAccFollowNode1" presStyleIdx="4" presStyleCnt="8" custLinFactNeighborX="-987" custLinFactNeighborY="312"/>
      <dgm:spPr/>
      <dgm:t>
        <a:bodyPr/>
        <a:lstStyle/>
        <a:p>
          <a:pPr rtl="1"/>
          <a:endParaRPr lang="he-IL"/>
        </a:p>
      </dgm:t>
    </dgm:pt>
    <dgm:pt modelId="{07A35158-8648-4503-8F5F-E9EDA2997C42}" type="pres">
      <dgm:prSet presAssocID="{F4C0A4F4-5578-4F66-9E05-F290E76E4A65}" presName="firstChildTx" presStyleLbl="bgAccFollowNode1" presStyleIdx="4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C6DE25C-171D-4F9B-AD83-3FE5B492E33F}" type="pres">
      <dgm:prSet presAssocID="{DB0ACC83-5BCE-498C-B72E-4ECF8429AC84}" presName="comp" presStyleCnt="0"/>
      <dgm:spPr/>
    </dgm:pt>
    <dgm:pt modelId="{2E8DB0ED-C169-48D1-8A80-61A709A667F5}" type="pres">
      <dgm:prSet presAssocID="{DB0ACC83-5BCE-498C-B72E-4ECF8429AC84}" presName="child" presStyleLbl="bgAccFollowNode1" presStyleIdx="5" presStyleCnt="8" custScaleY="116041" custLinFactNeighborX="-987" custLinFactNeighborY="312"/>
      <dgm:spPr/>
      <dgm:t>
        <a:bodyPr/>
        <a:lstStyle/>
        <a:p>
          <a:pPr rtl="1"/>
          <a:endParaRPr lang="he-IL"/>
        </a:p>
      </dgm:t>
    </dgm:pt>
    <dgm:pt modelId="{F4C5DA95-1C22-45FF-8123-CA091DCD2BC2}" type="pres">
      <dgm:prSet presAssocID="{DB0ACC83-5BCE-498C-B72E-4ECF8429AC84}" presName="childTx" presStyleLbl="bgAccFollowNode1" presStyleIdx="5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898C77B-106D-407F-A9CF-874C71B00334}" type="pres">
      <dgm:prSet presAssocID="{6834EE10-3862-4165-B131-520AAFFF2469}" presName="comp" presStyleCnt="0"/>
      <dgm:spPr/>
    </dgm:pt>
    <dgm:pt modelId="{B75EBCE3-769E-465D-9BD4-5B4EA727C45A}" type="pres">
      <dgm:prSet presAssocID="{6834EE10-3862-4165-B131-520AAFFF2469}" presName="child" presStyleLbl="bgAccFollowNode1" presStyleIdx="6" presStyleCnt="8" custScaleY="125904" custLinFactNeighborX="-987" custLinFactNeighborY="312"/>
      <dgm:spPr/>
      <dgm:t>
        <a:bodyPr/>
        <a:lstStyle/>
        <a:p>
          <a:pPr rtl="1"/>
          <a:endParaRPr lang="he-IL"/>
        </a:p>
      </dgm:t>
    </dgm:pt>
    <dgm:pt modelId="{66F48A8B-5DDF-4542-BE9C-DC7DACC32C63}" type="pres">
      <dgm:prSet presAssocID="{6834EE10-3862-4165-B131-520AAFFF2469}" presName="childTx" presStyleLbl="bgAccFollowNode1" presStyleIdx="6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6287BC3-148D-4163-A8C4-DE15DF66B9F4}" type="pres">
      <dgm:prSet presAssocID="{A996BFD5-69C8-4FB9-989B-517DF66BF726}" presName="comp" presStyleCnt="0"/>
      <dgm:spPr/>
    </dgm:pt>
    <dgm:pt modelId="{F0887694-5634-4BF7-BA20-3EFFDBC24250}" type="pres">
      <dgm:prSet presAssocID="{A996BFD5-69C8-4FB9-989B-517DF66BF726}" presName="child" presStyleLbl="bgAccFollowNode1" presStyleIdx="7" presStyleCnt="8"/>
      <dgm:spPr/>
      <dgm:t>
        <a:bodyPr/>
        <a:lstStyle/>
        <a:p>
          <a:pPr rtl="1"/>
          <a:endParaRPr lang="he-IL"/>
        </a:p>
      </dgm:t>
    </dgm:pt>
    <dgm:pt modelId="{652A2024-8927-4F3C-9527-7E4E577B278B}" type="pres">
      <dgm:prSet presAssocID="{A996BFD5-69C8-4FB9-989B-517DF66BF726}" presName="childTx" presStyleLbl="bgAccFollowNode1" presStyleIdx="7" presStyleCnt="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E68BDC7-561A-4B3D-8175-7F0E1DBCF2BB}" type="pres">
      <dgm:prSet presAssocID="{F4C0A4F4-5578-4F66-9E05-F290E76E4A65}" presName="negSpace" presStyleCnt="0"/>
      <dgm:spPr/>
    </dgm:pt>
    <dgm:pt modelId="{0614B810-917C-41BE-BF43-40D1F7699919}" type="pres">
      <dgm:prSet presAssocID="{F4C0A4F4-5578-4F66-9E05-F290E76E4A65}" presName="circle" presStyleLbl="node1" presStyleIdx="1" presStyleCnt="2"/>
      <dgm:spPr/>
      <dgm:t>
        <a:bodyPr/>
        <a:lstStyle/>
        <a:p>
          <a:pPr rtl="1"/>
          <a:endParaRPr lang="he-IL"/>
        </a:p>
      </dgm:t>
    </dgm:pt>
  </dgm:ptLst>
  <dgm:cxnLst>
    <dgm:cxn modelId="{071668AC-469F-4D5F-9DAE-477913B3FC24}" srcId="{2C65EC1A-3ABD-4CD6-B928-55350C1D101E}" destId="{01F84CAA-F00B-4DB4-81A7-E98027AC2D88}" srcOrd="1" destOrd="0" parTransId="{167E8E0D-D380-4FA4-A1EE-CC389A1C331B}" sibTransId="{E305B8FC-7AC9-47D5-A234-175F895DD116}"/>
    <dgm:cxn modelId="{E85C063C-967E-42E7-9BB7-7AF50AD16295}" type="presOf" srcId="{F4C0A4F4-5578-4F66-9E05-F290E76E4A65}" destId="{0614B810-917C-41BE-BF43-40D1F7699919}" srcOrd="0" destOrd="0" presId="urn:microsoft.com/office/officeart/2005/8/layout/hList9"/>
    <dgm:cxn modelId="{CCEDDF9B-04CD-440D-9B84-F80438B2E68E}" type="presOf" srcId="{2C65EC1A-3ABD-4CD6-B928-55350C1D101E}" destId="{5F4BC5F8-84C9-46CB-B399-4223AC367A57}" srcOrd="0" destOrd="0" presId="urn:microsoft.com/office/officeart/2005/8/layout/hList9"/>
    <dgm:cxn modelId="{DC3A2C7D-3C3D-4DB0-83A4-66CFA825726F}" type="presOf" srcId="{01F84CAA-F00B-4DB4-81A7-E98027AC2D88}" destId="{6420CEA5-1620-4907-B316-D734CD0088AE}" srcOrd="1" destOrd="0" presId="urn:microsoft.com/office/officeart/2005/8/layout/hList9"/>
    <dgm:cxn modelId="{E005CE4B-BBBC-4716-9FB8-F8D894CA3192}" type="presOf" srcId="{916F2EA9-EC9B-452A-BCC3-E64DAFD34AD0}" destId="{EE3AE029-DFE6-4D36-8D4D-1413F4422166}" srcOrd="1" destOrd="0" presId="urn:microsoft.com/office/officeart/2005/8/layout/hList9"/>
    <dgm:cxn modelId="{4EEC479D-C72B-4CA9-9280-0F68EB2E1B51}" type="presOf" srcId="{35E21121-8190-4F32-830D-4A9D0C5DDF3B}" destId="{839C64D8-3832-4CAA-9A3B-A2E38DD6E482}" srcOrd="1" destOrd="0" presId="urn:microsoft.com/office/officeart/2005/8/layout/hList9"/>
    <dgm:cxn modelId="{BB4A6181-5C01-4FC6-B156-6CDC2399FE3F}" type="presOf" srcId="{F845E83C-F68F-4250-9E54-D985DB65A8D1}" destId="{5E239C48-B8C5-49FC-8FD4-04E50F2FAA8E}" srcOrd="1" destOrd="0" presId="urn:microsoft.com/office/officeart/2005/8/layout/hList9"/>
    <dgm:cxn modelId="{7B854206-4E5B-42BC-AE28-AA4B98CFC6D1}" srcId="{2C65EC1A-3ABD-4CD6-B928-55350C1D101E}" destId="{35E21121-8190-4F32-830D-4A9D0C5DDF3B}" srcOrd="3" destOrd="0" parTransId="{F03F35E7-03EA-4EFC-A20D-850615DE7119}" sibTransId="{62D09D2D-7FB7-4F35-B04C-A4A0EA31CEBA}"/>
    <dgm:cxn modelId="{1C76B15A-EDC7-4E54-80E0-C4473A4984E8}" type="presOf" srcId="{D74CEB2D-31D9-45A6-AD0E-B793A5AA4FA2}" destId="{C9CD5CC2-D4BD-44AD-AF60-4A544E5B0CD8}" srcOrd="0" destOrd="0" presId="urn:microsoft.com/office/officeart/2005/8/layout/hList9"/>
    <dgm:cxn modelId="{76834925-87DB-48C4-B550-ACA19915286E}" srcId="{2C65EC1A-3ABD-4CD6-B928-55350C1D101E}" destId="{F845E83C-F68F-4250-9E54-D985DB65A8D1}" srcOrd="0" destOrd="0" parTransId="{9042D084-1735-4669-AB54-ADF41D8EB7ED}" sibTransId="{B0058A46-E1BF-4CBE-8E4C-B6FCDE2825C6}"/>
    <dgm:cxn modelId="{503442EB-F86A-4B07-B3B1-A0F4E4205AA9}" type="presOf" srcId="{6834EE10-3862-4165-B131-520AAFFF2469}" destId="{66F48A8B-5DDF-4542-BE9C-DC7DACC32C63}" srcOrd="1" destOrd="0" presId="urn:microsoft.com/office/officeart/2005/8/layout/hList9"/>
    <dgm:cxn modelId="{0D5083B1-DBC5-498B-A64D-9EFCC3A3D4EE}" type="presOf" srcId="{A996BFD5-69C8-4FB9-989B-517DF66BF726}" destId="{652A2024-8927-4F3C-9527-7E4E577B278B}" srcOrd="1" destOrd="0" presId="urn:microsoft.com/office/officeart/2005/8/layout/hList9"/>
    <dgm:cxn modelId="{68E3F99F-F08C-4DC1-B87A-2540D4D98033}" srcId="{D74CEB2D-31D9-45A6-AD0E-B793A5AA4FA2}" destId="{F4C0A4F4-5578-4F66-9E05-F290E76E4A65}" srcOrd="1" destOrd="0" parTransId="{7D505CD2-CA89-4DC5-8D05-E31E5AA3CE39}" sibTransId="{437A7EC5-6318-4EB4-9065-710DB9D814FB}"/>
    <dgm:cxn modelId="{70074FC6-34A9-4393-B59A-1B0A47EDDF16}" srcId="{D74CEB2D-31D9-45A6-AD0E-B793A5AA4FA2}" destId="{2C65EC1A-3ABD-4CD6-B928-55350C1D101E}" srcOrd="0" destOrd="0" parTransId="{30723E81-375C-47A7-BFE3-D504832506FF}" sibTransId="{AFD2E102-0B6C-49D3-8422-6CF6BBA2BCCE}"/>
    <dgm:cxn modelId="{BBA12BFC-7F75-4021-8517-58098809CABE}" type="presOf" srcId="{DB0ACC83-5BCE-498C-B72E-4ECF8429AC84}" destId="{F4C5DA95-1C22-45FF-8123-CA091DCD2BC2}" srcOrd="1" destOrd="0" presId="urn:microsoft.com/office/officeart/2005/8/layout/hList9"/>
    <dgm:cxn modelId="{05FC4FCB-4F6D-4B97-9ECC-6EDAD91E2E75}" srcId="{2C65EC1A-3ABD-4CD6-B928-55350C1D101E}" destId="{916F2EA9-EC9B-452A-BCC3-E64DAFD34AD0}" srcOrd="2" destOrd="0" parTransId="{8D44C757-9255-4774-A00D-DDC4C6EFA372}" sibTransId="{7FE7A01B-88A5-4809-B79F-6E478055951B}"/>
    <dgm:cxn modelId="{950D3B51-0A8F-46BF-AF91-228ECAD3A3EF}" srcId="{F4C0A4F4-5578-4F66-9E05-F290E76E4A65}" destId="{6834EE10-3862-4165-B131-520AAFFF2469}" srcOrd="2" destOrd="0" parTransId="{0CD75601-3BD4-4E56-AC7C-2EB2BD2FDB90}" sibTransId="{1E777F09-D4E8-4D02-B274-A9B6E8E5F8D4}"/>
    <dgm:cxn modelId="{C4DB7907-5560-4261-B8C9-919CBC8E6F10}" type="presOf" srcId="{A64A7B3B-DC4C-48F1-9806-2DF0CE968D99}" destId="{07A35158-8648-4503-8F5F-E9EDA2997C42}" srcOrd="1" destOrd="0" presId="urn:microsoft.com/office/officeart/2005/8/layout/hList9"/>
    <dgm:cxn modelId="{73159D9D-B56C-4067-AAB3-87958B4CFF50}" srcId="{F4C0A4F4-5578-4F66-9E05-F290E76E4A65}" destId="{DB0ACC83-5BCE-498C-B72E-4ECF8429AC84}" srcOrd="1" destOrd="0" parTransId="{13BCB00F-265C-48ED-9D12-29263F0FFE90}" sibTransId="{A3275437-01AB-4EA2-B916-BFDA0C6A800F}"/>
    <dgm:cxn modelId="{ADF1D124-CAF4-4E42-A8F9-0350870CB798}" srcId="{F4C0A4F4-5578-4F66-9E05-F290E76E4A65}" destId="{A996BFD5-69C8-4FB9-989B-517DF66BF726}" srcOrd="3" destOrd="0" parTransId="{89B7A68D-476A-4EA9-B65A-DCB0A8799F8F}" sibTransId="{32449FC4-660F-4983-87AF-9383FAFAB808}"/>
    <dgm:cxn modelId="{26C445B8-99A6-493D-BC51-B900E2775043}" type="presOf" srcId="{A996BFD5-69C8-4FB9-989B-517DF66BF726}" destId="{F0887694-5634-4BF7-BA20-3EFFDBC24250}" srcOrd="0" destOrd="0" presId="urn:microsoft.com/office/officeart/2005/8/layout/hList9"/>
    <dgm:cxn modelId="{D3D06871-1A4B-41BD-AB60-41ECBE0F01CF}" type="presOf" srcId="{F845E83C-F68F-4250-9E54-D985DB65A8D1}" destId="{4DEC9794-D343-43BD-99C2-15564ECEE8B6}" srcOrd="0" destOrd="0" presId="urn:microsoft.com/office/officeart/2005/8/layout/hList9"/>
    <dgm:cxn modelId="{297F4FE7-BC7E-464E-B636-99DE27EC1D77}" type="presOf" srcId="{916F2EA9-EC9B-452A-BCC3-E64DAFD34AD0}" destId="{01F649D2-8F4F-458E-8A92-0A45DDFE5A3A}" srcOrd="0" destOrd="0" presId="urn:microsoft.com/office/officeart/2005/8/layout/hList9"/>
    <dgm:cxn modelId="{CAF99BC9-E5E8-444D-A387-27F15AD54482}" srcId="{F4C0A4F4-5578-4F66-9E05-F290E76E4A65}" destId="{A64A7B3B-DC4C-48F1-9806-2DF0CE968D99}" srcOrd="0" destOrd="0" parTransId="{9491EE0C-D560-4091-A475-8D5D834DFF0B}" sibTransId="{CE8F9236-C913-40CA-8D17-A8597C8E55C2}"/>
    <dgm:cxn modelId="{67F3F2FC-3F38-426D-AEB4-B036FA031DE0}" type="presOf" srcId="{A64A7B3B-DC4C-48F1-9806-2DF0CE968D99}" destId="{48F83B45-FE18-47CC-A6F5-13F25AE4F713}" srcOrd="0" destOrd="0" presId="urn:microsoft.com/office/officeart/2005/8/layout/hList9"/>
    <dgm:cxn modelId="{F34969EF-61C3-4230-BF17-FDC2C8F5DC98}" type="presOf" srcId="{01F84CAA-F00B-4DB4-81A7-E98027AC2D88}" destId="{2640C111-3DB3-4AC1-804A-9D5F8E867E20}" srcOrd="0" destOrd="0" presId="urn:microsoft.com/office/officeart/2005/8/layout/hList9"/>
    <dgm:cxn modelId="{05262E24-D6F3-4A7D-8B7E-B1FC27D884E0}" type="presOf" srcId="{6834EE10-3862-4165-B131-520AAFFF2469}" destId="{B75EBCE3-769E-465D-9BD4-5B4EA727C45A}" srcOrd="0" destOrd="0" presId="urn:microsoft.com/office/officeart/2005/8/layout/hList9"/>
    <dgm:cxn modelId="{BE3D2DA1-B84A-4741-BA13-4901ABAD57FF}" type="presOf" srcId="{35E21121-8190-4F32-830D-4A9D0C5DDF3B}" destId="{DC996FEA-C0AA-4D0F-827B-FD1EE1BD0BC2}" srcOrd="0" destOrd="0" presId="urn:microsoft.com/office/officeart/2005/8/layout/hList9"/>
    <dgm:cxn modelId="{B4FC9496-4569-46A0-B6BC-83C87F386CA4}" type="presOf" srcId="{DB0ACC83-5BCE-498C-B72E-4ECF8429AC84}" destId="{2E8DB0ED-C169-48D1-8A80-61A709A667F5}" srcOrd="0" destOrd="0" presId="urn:microsoft.com/office/officeart/2005/8/layout/hList9"/>
    <dgm:cxn modelId="{686535D7-1DC0-45DB-B523-DE9C3667D61A}" type="presParOf" srcId="{C9CD5CC2-D4BD-44AD-AF60-4A544E5B0CD8}" destId="{9436FD5A-662C-4A02-85D5-733C01366BD1}" srcOrd="0" destOrd="0" presId="urn:microsoft.com/office/officeart/2005/8/layout/hList9"/>
    <dgm:cxn modelId="{92DABE7B-6F1E-423B-9731-37F080970F16}" type="presParOf" srcId="{C9CD5CC2-D4BD-44AD-AF60-4A544E5B0CD8}" destId="{2579CBBE-3606-4690-A288-823CFA03C590}" srcOrd="1" destOrd="0" presId="urn:microsoft.com/office/officeart/2005/8/layout/hList9"/>
    <dgm:cxn modelId="{BBE001D6-8021-4F8D-8909-D25AC9E4FBD7}" type="presParOf" srcId="{2579CBBE-3606-4690-A288-823CFA03C590}" destId="{E7F738C7-823C-4A28-9BC4-E7F82680DAF8}" srcOrd="0" destOrd="0" presId="urn:microsoft.com/office/officeart/2005/8/layout/hList9"/>
    <dgm:cxn modelId="{91F5AFEC-E77B-4A90-A409-9028583E4FC6}" type="presParOf" srcId="{2579CBBE-3606-4690-A288-823CFA03C590}" destId="{783C61B3-1696-42BC-93D2-928D779B3742}" srcOrd="1" destOrd="0" presId="urn:microsoft.com/office/officeart/2005/8/layout/hList9"/>
    <dgm:cxn modelId="{70D7902A-ED06-4BF6-AD72-2515B78A1E37}" type="presParOf" srcId="{783C61B3-1696-42BC-93D2-928D779B3742}" destId="{4DEC9794-D343-43BD-99C2-15564ECEE8B6}" srcOrd="0" destOrd="0" presId="urn:microsoft.com/office/officeart/2005/8/layout/hList9"/>
    <dgm:cxn modelId="{42B285BA-B283-4310-8339-656312CCEDD5}" type="presParOf" srcId="{783C61B3-1696-42BC-93D2-928D779B3742}" destId="{5E239C48-B8C5-49FC-8FD4-04E50F2FAA8E}" srcOrd="1" destOrd="0" presId="urn:microsoft.com/office/officeart/2005/8/layout/hList9"/>
    <dgm:cxn modelId="{EB9C762E-B086-4E94-92F9-7850E8BEB0D4}" type="presParOf" srcId="{2579CBBE-3606-4690-A288-823CFA03C590}" destId="{22250DDF-F62E-4A3B-9BDD-276C02072110}" srcOrd="2" destOrd="0" presId="urn:microsoft.com/office/officeart/2005/8/layout/hList9"/>
    <dgm:cxn modelId="{DBDF773C-EC98-402D-BCC5-91B166C0D91F}" type="presParOf" srcId="{22250DDF-F62E-4A3B-9BDD-276C02072110}" destId="{2640C111-3DB3-4AC1-804A-9D5F8E867E20}" srcOrd="0" destOrd="0" presId="urn:microsoft.com/office/officeart/2005/8/layout/hList9"/>
    <dgm:cxn modelId="{4918C9B7-DEFB-4217-BB80-E66FF75B5F6D}" type="presParOf" srcId="{22250DDF-F62E-4A3B-9BDD-276C02072110}" destId="{6420CEA5-1620-4907-B316-D734CD0088AE}" srcOrd="1" destOrd="0" presId="urn:microsoft.com/office/officeart/2005/8/layout/hList9"/>
    <dgm:cxn modelId="{F3382FB3-5EB7-4ECA-9E14-A0AAB9A318C1}" type="presParOf" srcId="{2579CBBE-3606-4690-A288-823CFA03C590}" destId="{4760C7DE-5427-44EC-9523-457938ECC80C}" srcOrd="3" destOrd="0" presId="urn:microsoft.com/office/officeart/2005/8/layout/hList9"/>
    <dgm:cxn modelId="{37F44F24-9EBB-4839-99A2-C84401C978A2}" type="presParOf" srcId="{4760C7DE-5427-44EC-9523-457938ECC80C}" destId="{01F649D2-8F4F-458E-8A92-0A45DDFE5A3A}" srcOrd="0" destOrd="0" presId="urn:microsoft.com/office/officeart/2005/8/layout/hList9"/>
    <dgm:cxn modelId="{5EEE41E0-09DE-44D0-9B28-D6B9A657194D}" type="presParOf" srcId="{4760C7DE-5427-44EC-9523-457938ECC80C}" destId="{EE3AE029-DFE6-4D36-8D4D-1413F4422166}" srcOrd="1" destOrd="0" presId="urn:microsoft.com/office/officeart/2005/8/layout/hList9"/>
    <dgm:cxn modelId="{A4ADC3E4-4EEA-4C8A-B4A0-685D62E1AB71}" type="presParOf" srcId="{2579CBBE-3606-4690-A288-823CFA03C590}" destId="{7695D3C8-BE00-408E-A622-D25378BE4A59}" srcOrd="4" destOrd="0" presId="urn:microsoft.com/office/officeart/2005/8/layout/hList9"/>
    <dgm:cxn modelId="{50D19973-9B2D-4339-87ED-4AE18795F5BA}" type="presParOf" srcId="{7695D3C8-BE00-408E-A622-D25378BE4A59}" destId="{DC996FEA-C0AA-4D0F-827B-FD1EE1BD0BC2}" srcOrd="0" destOrd="0" presId="urn:microsoft.com/office/officeart/2005/8/layout/hList9"/>
    <dgm:cxn modelId="{7E9A909E-C137-4772-8F30-2C45B196EDCC}" type="presParOf" srcId="{7695D3C8-BE00-408E-A622-D25378BE4A59}" destId="{839C64D8-3832-4CAA-9A3B-A2E38DD6E482}" srcOrd="1" destOrd="0" presId="urn:microsoft.com/office/officeart/2005/8/layout/hList9"/>
    <dgm:cxn modelId="{4398E165-DCEA-45F7-BACD-C5E758AE4A2C}" type="presParOf" srcId="{C9CD5CC2-D4BD-44AD-AF60-4A544E5B0CD8}" destId="{AD85125A-632D-481F-86E8-65F23A2C0449}" srcOrd="2" destOrd="0" presId="urn:microsoft.com/office/officeart/2005/8/layout/hList9"/>
    <dgm:cxn modelId="{C5234F26-B7CA-4449-8385-334392C3F192}" type="presParOf" srcId="{C9CD5CC2-D4BD-44AD-AF60-4A544E5B0CD8}" destId="{5F4BC5F8-84C9-46CB-B399-4223AC367A57}" srcOrd="3" destOrd="0" presId="urn:microsoft.com/office/officeart/2005/8/layout/hList9"/>
    <dgm:cxn modelId="{B64D9A76-C91C-4FEC-999A-B45ACCFB6842}" type="presParOf" srcId="{C9CD5CC2-D4BD-44AD-AF60-4A544E5B0CD8}" destId="{FDA60F64-BE0F-440C-AEC4-0C17BF24A24A}" srcOrd="4" destOrd="0" presId="urn:microsoft.com/office/officeart/2005/8/layout/hList9"/>
    <dgm:cxn modelId="{10948E74-031E-49D9-8C22-B45AFFAF5FA6}" type="presParOf" srcId="{C9CD5CC2-D4BD-44AD-AF60-4A544E5B0CD8}" destId="{B0EAE2AB-5C82-4A09-8BD3-30B8F2B26D14}" srcOrd="5" destOrd="0" presId="urn:microsoft.com/office/officeart/2005/8/layout/hList9"/>
    <dgm:cxn modelId="{630C0846-A671-4C82-9A43-19C7AB4EB5B1}" type="presParOf" srcId="{C9CD5CC2-D4BD-44AD-AF60-4A544E5B0CD8}" destId="{6593CDCC-A035-4DC4-A877-B3A8B168F3C2}" srcOrd="6" destOrd="0" presId="urn:microsoft.com/office/officeart/2005/8/layout/hList9"/>
    <dgm:cxn modelId="{B47E8963-C4F4-4617-9E76-9442E5FA9636}" type="presParOf" srcId="{6593CDCC-A035-4DC4-A877-B3A8B168F3C2}" destId="{C27CB609-3851-47A4-8E5E-37F9FB2BB829}" srcOrd="0" destOrd="0" presId="urn:microsoft.com/office/officeart/2005/8/layout/hList9"/>
    <dgm:cxn modelId="{9A289092-022D-4060-A4CC-384066F2C678}" type="presParOf" srcId="{6593CDCC-A035-4DC4-A877-B3A8B168F3C2}" destId="{1532267A-3E25-4D27-A68D-F9C3FF089194}" srcOrd="1" destOrd="0" presId="urn:microsoft.com/office/officeart/2005/8/layout/hList9"/>
    <dgm:cxn modelId="{71883A57-59FA-461B-9428-1A21E2FE47DF}" type="presParOf" srcId="{1532267A-3E25-4D27-A68D-F9C3FF089194}" destId="{48F83B45-FE18-47CC-A6F5-13F25AE4F713}" srcOrd="0" destOrd="0" presId="urn:microsoft.com/office/officeart/2005/8/layout/hList9"/>
    <dgm:cxn modelId="{A3EDDD39-D575-45EA-922B-179130CC72CB}" type="presParOf" srcId="{1532267A-3E25-4D27-A68D-F9C3FF089194}" destId="{07A35158-8648-4503-8F5F-E9EDA2997C42}" srcOrd="1" destOrd="0" presId="urn:microsoft.com/office/officeart/2005/8/layout/hList9"/>
    <dgm:cxn modelId="{0EE7E7EB-E10A-4926-A6E3-07891F95EFA4}" type="presParOf" srcId="{6593CDCC-A035-4DC4-A877-B3A8B168F3C2}" destId="{FC6DE25C-171D-4F9B-AD83-3FE5B492E33F}" srcOrd="2" destOrd="0" presId="urn:microsoft.com/office/officeart/2005/8/layout/hList9"/>
    <dgm:cxn modelId="{14F9AC7F-797A-44F2-B6EB-D442CDB4FBAD}" type="presParOf" srcId="{FC6DE25C-171D-4F9B-AD83-3FE5B492E33F}" destId="{2E8DB0ED-C169-48D1-8A80-61A709A667F5}" srcOrd="0" destOrd="0" presId="urn:microsoft.com/office/officeart/2005/8/layout/hList9"/>
    <dgm:cxn modelId="{55530113-5C3A-4FBA-9DF8-4A7F93FCE54C}" type="presParOf" srcId="{FC6DE25C-171D-4F9B-AD83-3FE5B492E33F}" destId="{F4C5DA95-1C22-45FF-8123-CA091DCD2BC2}" srcOrd="1" destOrd="0" presId="urn:microsoft.com/office/officeart/2005/8/layout/hList9"/>
    <dgm:cxn modelId="{E4D5872D-544A-4E5D-83FF-76C6CBBFA383}" type="presParOf" srcId="{6593CDCC-A035-4DC4-A877-B3A8B168F3C2}" destId="{7898C77B-106D-407F-A9CF-874C71B00334}" srcOrd="3" destOrd="0" presId="urn:microsoft.com/office/officeart/2005/8/layout/hList9"/>
    <dgm:cxn modelId="{CB8E5470-11D2-410C-98FA-816CA87136F8}" type="presParOf" srcId="{7898C77B-106D-407F-A9CF-874C71B00334}" destId="{B75EBCE3-769E-465D-9BD4-5B4EA727C45A}" srcOrd="0" destOrd="0" presId="urn:microsoft.com/office/officeart/2005/8/layout/hList9"/>
    <dgm:cxn modelId="{44E12893-6DA0-40C1-AE62-52FF7A5ABF10}" type="presParOf" srcId="{7898C77B-106D-407F-A9CF-874C71B00334}" destId="{66F48A8B-5DDF-4542-BE9C-DC7DACC32C63}" srcOrd="1" destOrd="0" presId="urn:microsoft.com/office/officeart/2005/8/layout/hList9"/>
    <dgm:cxn modelId="{8ACBAEE0-280C-4F32-9534-117A961BAD47}" type="presParOf" srcId="{6593CDCC-A035-4DC4-A877-B3A8B168F3C2}" destId="{A6287BC3-148D-4163-A8C4-DE15DF66B9F4}" srcOrd="4" destOrd="0" presId="urn:microsoft.com/office/officeart/2005/8/layout/hList9"/>
    <dgm:cxn modelId="{37228F62-3A83-42DA-9976-28BA2ADF89D8}" type="presParOf" srcId="{A6287BC3-148D-4163-A8C4-DE15DF66B9F4}" destId="{F0887694-5634-4BF7-BA20-3EFFDBC24250}" srcOrd="0" destOrd="0" presId="urn:microsoft.com/office/officeart/2005/8/layout/hList9"/>
    <dgm:cxn modelId="{8C33C929-4FD2-4B66-978B-8E746E6C5B5E}" type="presParOf" srcId="{A6287BC3-148D-4163-A8C4-DE15DF66B9F4}" destId="{652A2024-8927-4F3C-9527-7E4E577B278B}" srcOrd="1" destOrd="0" presId="urn:microsoft.com/office/officeart/2005/8/layout/hList9"/>
    <dgm:cxn modelId="{9AC45E7E-41AE-4993-BCB7-72C73C379907}" type="presParOf" srcId="{C9CD5CC2-D4BD-44AD-AF60-4A544E5B0CD8}" destId="{2E68BDC7-561A-4B3D-8175-7F0E1DBCF2BB}" srcOrd="7" destOrd="0" presId="urn:microsoft.com/office/officeart/2005/8/layout/hList9"/>
    <dgm:cxn modelId="{4BF96421-3890-49F2-98DC-96042D0C92A9}" type="presParOf" srcId="{C9CD5CC2-D4BD-44AD-AF60-4A544E5B0CD8}" destId="{0614B810-917C-41BE-BF43-40D1F7699919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4CEB2D-31D9-45A6-AD0E-B793A5AA4FA2}" type="doc">
      <dgm:prSet loTypeId="urn:microsoft.com/office/officeart/2005/8/layout/hList9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2C65EC1A-3ABD-4CD6-B928-55350C1D101E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b="1" dirty="0" smtClean="0"/>
            <a:t>צורך </a:t>
          </a:r>
          <a:endParaRPr lang="he-IL" b="1" dirty="0"/>
        </a:p>
      </dgm:t>
    </dgm:pt>
    <dgm:pt modelId="{30723E81-375C-47A7-BFE3-D504832506FF}" type="parTrans" cxnId="{70074FC6-34A9-4393-B59A-1B0A47EDDF16}">
      <dgm:prSet/>
      <dgm:spPr/>
      <dgm:t>
        <a:bodyPr/>
        <a:lstStyle/>
        <a:p>
          <a:pPr rtl="1"/>
          <a:endParaRPr lang="he-IL"/>
        </a:p>
      </dgm:t>
    </dgm:pt>
    <dgm:pt modelId="{AFD2E102-0B6C-49D3-8422-6CF6BBA2BCCE}" type="sibTrans" cxnId="{70074FC6-34A9-4393-B59A-1B0A47EDDF16}">
      <dgm:prSet/>
      <dgm:spPr/>
      <dgm:t>
        <a:bodyPr/>
        <a:lstStyle/>
        <a:p>
          <a:pPr rtl="1"/>
          <a:endParaRPr lang="he-IL"/>
        </a:p>
      </dgm:t>
    </dgm:pt>
    <dgm:pt modelId="{F845E83C-F68F-4250-9E54-D985DB65A8D1}">
      <dgm:prSet phldrT="[טקסט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 algn="r" rtl="1"/>
          <a:r>
            <a:rPr lang="he-IL" sz="1400" b="1" dirty="0" smtClean="0"/>
            <a:t>אובדן  כושר  עבודה מתאונה מכסה 75% מההכנסה ברוטו </a:t>
          </a:r>
        </a:p>
        <a:p>
          <a:pPr algn="r" rtl="1"/>
          <a:r>
            <a:rPr lang="he-IL" sz="1400" b="1" dirty="0" smtClean="0"/>
            <a:t>ביטוח חיים קצבת  שארים האם יספיקו לכם ?</a:t>
          </a:r>
          <a:endParaRPr lang="he-IL" sz="1400" b="1" dirty="0"/>
        </a:p>
      </dgm:t>
    </dgm:pt>
    <dgm:pt modelId="{9042D084-1735-4669-AB54-ADF41D8EB7ED}" type="parTrans" cxnId="{76834925-87DB-48C4-B550-ACA19915286E}">
      <dgm:prSet/>
      <dgm:spPr/>
      <dgm:t>
        <a:bodyPr/>
        <a:lstStyle/>
        <a:p>
          <a:pPr rtl="1"/>
          <a:endParaRPr lang="he-IL"/>
        </a:p>
      </dgm:t>
    </dgm:pt>
    <dgm:pt modelId="{B0058A46-E1BF-4CBE-8E4C-B6FCDE2825C6}" type="sibTrans" cxnId="{76834925-87DB-48C4-B550-ACA19915286E}">
      <dgm:prSet/>
      <dgm:spPr/>
      <dgm:t>
        <a:bodyPr/>
        <a:lstStyle/>
        <a:p>
          <a:pPr rtl="1"/>
          <a:endParaRPr lang="he-IL"/>
        </a:p>
      </dgm:t>
    </dgm:pt>
    <dgm:pt modelId="{01F84CAA-F00B-4DB4-81A7-E98027AC2D88}">
      <dgm:prSet phldrT="[טקסט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pPr algn="r" rtl="1"/>
          <a:r>
            <a:rPr lang="he-IL" sz="1400" b="1" dirty="0" smtClean="0"/>
            <a:t>עלות טיפול במקרה  תאונה יקר והכיסוי  הניתן  ע"י ביטוח לאומי </a:t>
          </a:r>
          <a:r>
            <a:rPr lang="he-IL" sz="1400" b="1" dirty="0" err="1" smtClean="0"/>
            <a:t>וא.כ.ע</a:t>
          </a:r>
          <a:r>
            <a:rPr lang="he-IL" sz="1400" b="1" dirty="0" smtClean="0"/>
            <a:t>. בעבודה אינו מספיק!</a:t>
          </a:r>
          <a:endParaRPr lang="he-IL" sz="1400" dirty="0" smtClean="0"/>
        </a:p>
      </dgm:t>
    </dgm:pt>
    <dgm:pt modelId="{167E8E0D-D380-4FA4-A1EE-CC389A1C331B}" type="parTrans" cxnId="{071668AC-469F-4D5F-9DAE-477913B3FC24}">
      <dgm:prSet/>
      <dgm:spPr/>
      <dgm:t>
        <a:bodyPr/>
        <a:lstStyle/>
        <a:p>
          <a:pPr rtl="1"/>
          <a:endParaRPr lang="he-IL"/>
        </a:p>
      </dgm:t>
    </dgm:pt>
    <dgm:pt modelId="{E305B8FC-7AC9-47D5-A234-175F895DD116}" type="sibTrans" cxnId="{071668AC-469F-4D5F-9DAE-477913B3FC24}">
      <dgm:prSet/>
      <dgm:spPr/>
      <dgm:t>
        <a:bodyPr/>
        <a:lstStyle/>
        <a:p>
          <a:pPr rtl="1"/>
          <a:endParaRPr lang="he-IL"/>
        </a:p>
      </dgm:t>
    </dgm:pt>
    <dgm:pt modelId="{F4C0A4F4-5578-4F66-9E05-F290E76E4A65}">
      <dgm:prSet phldrT="[טקסט]"/>
      <dgm:spPr>
        <a:solidFill>
          <a:srgbClr val="00B050"/>
        </a:solidFill>
      </dgm:spPr>
      <dgm:t>
        <a:bodyPr/>
        <a:lstStyle/>
        <a:p>
          <a:pPr rtl="1"/>
          <a:r>
            <a:rPr lang="he-IL" b="1" dirty="0" smtClean="0"/>
            <a:t>פתרון</a:t>
          </a:r>
          <a:endParaRPr lang="he-IL" b="1" dirty="0"/>
        </a:p>
      </dgm:t>
    </dgm:pt>
    <dgm:pt modelId="{7D505CD2-CA89-4DC5-8D05-E31E5AA3CE39}" type="parTrans" cxnId="{68E3F99F-F08C-4DC1-B87A-2540D4D98033}">
      <dgm:prSet/>
      <dgm:spPr/>
      <dgm:t>
        <a:bodyPr/>
        <a:lstStyle/>
        <a:p>
          <a:pPr rtl="1"/>
          <a:endParaRPr lang="he-IL"/>
        </a:p>
      </dgm:t>
    </dgm:pt>
    <dgm:pt modelId="{437A7EC5-6318-4EB4-9065-710DB9D814FB}" type="sibTrans" cxnId="{68E3F99F-F08C-4DC1-B87A-2540D4D98033}">
      <dgm:prSet/>
      <dgm:spPr/>
      <dgm:t>
        <a:bodyPr/>
        <a:lstStyle/>
        <a:p>
          <a:pPr rtl="1"/>
          <a:endParaRPr lang="he-IL"/>
        </a:p>
      </dgm:t>
    </dgm:pt>
    <dgm:pt modelId="{A64A7B3B-DC4C-48F1-9806-2DF0CE968D99}">
      <dgm:prSet phldrT="[טקסט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algn="r" rtl="1"/>
          <a:r>
            <a:rPr lang="he-IL" sz="1400" b="1" dirty="0" smtClean="0"/>
            <a:t>השלמת</a:t>
          </a:r>
          <a:r>
            <a:rPr lang="he-IL" sz="1400" b="1" baseline="0" dirty="0" smtClean="0"/>
            <a:t> סכום פיצוי לתאונה בפוליסה  פרטית </a:t>
          </a:r>
        </a:p>
        <a:p>
          <a:pPr algn="r" rtl="1"/>
          <a:r>
            <a:rPr lang="he-IL" sz="1400" b="1" baseline="0" dirty="0" smtClean="0"/>
            <a:t>השלמת שכר , השלמת סכומים חד פעמיים למקרי נכות , מוות , </a:t>
          </a:r>
          <a:r>
            <a:rPr lang="he-IL" sz="1400" b="1" baseline="0" smtClean="0"/>
            <a:t>סיעוד ועוד </a:t>
          </a:r>
          <a:endParaRPr lang="he-IL" sz="1400" b="1" dirty="0"/>
        </a:p>
      </dgm:t>
    </dgm:pt>
    <dgm:pt modelId="{9491EE0C-D560-4091-A475-8D5D834DFF0B}" type="parTrans" cxnId="{CAF99BC9-E5E8-444D-A387-27F15AD54482}">
      <dgm:prSet/>
      <dgm:spPr/>
      <dgm:t>
        <a:bodyPr/>
        <a:lstStyle/>
        <a:p>
          <a:pPr rtl="1"/>
          <a:endParaRPr lang="he-IL"/>
        </a:p>
      </dgm:t>
    </dgm:pt>
    <dgm:pt modelId="{CE8F9236-C913-40CA-8D17-A8597C8E55C2}" type="sibTrans" cxnId="{CAF99BC9-E5E8-444D-A387-27F15AD54482}">
      <dgm:prSet/>
      <dgm:spPr/>
      <dgm:t>
        <a:bodyPr/>
        <a:lstStyle/>
        <a:p>
          <a:pPr rtl="1"/>
          <a:endParaRPr lang="he-IL"/>
        </a:p>
      </dgm:t>
    </dgm:pt>
    <dgm:pt modelId="{C9CD5CC2-D4BD-44AD-AF60-4A544E5B0CD8}" type="pres">
      <dgm:prSet presAssocID="{D74CEB2D-31D9-45A6-AD0E-B793A5AA4FA2}" presName="list" presStyleCnt="0">
        <dgm:presLayoutVars>
          <dgm:dir val="rev"/>
          <dgm:animLvl val="lvl"/>
        </dgm:presLayoutVars>
      </dgm:prSet>
      <dgm:spPr/>
      <dgm:t>
        <a:bodyPr/>
        <a:lstStyle/>
        <a:p>
          <a:pPr rtl="1"/>
          <a:endParaRPr lang="he-IL"/>
        </a:p>
      </dgm:t>
    </dgm:pt>
    <dgm:pt modelId="{9436FD5A-662C-4A02-85D5-733C01366BD1}" type="pres">
      <dgm:prSet presAssocID="{2C65EC1A-3ABD-4CD6-B928-55350C1D101E}" presName="posSpace" presStyleCnt="0"/>
      <dgm:spPr/>
    </dgm:pt>
    <dgm:pt modelId="{2579CBBE-3606-4690-A288-823CFA03C590}" type="pres">
      <dgm:prSet presAssocID="{2C65EC1A-3ABD-4CD6-B928-55350C1D101E}" presName="vertFlow" presStyleCnt="0"/>
      <dgm:spPr/>
    </dgm:pt>
    <dgm:pt modelId="{E7F738C7-823C-4A28-9BC4-E7F82680DAF8}" type="pres">
      <dgm:prSet presAssocID="{2C65EC1A-3ABD-4CD6-B928-55350C1D101E}" presName="topSpace" presStyleCnt="0"/>
      <dgm:spPr/>
    </dgm:pt>
    <dgm:pt modelId="{783C61B3-1696-42BC-93D2-928D779B3742}" type="pres">
      <dgm:prSet presAssocID="{2C65EC1A-3ABD-4CD6-B928-55350C1D101E}" presName="firstComp" presStyleCnt="0"/>
      <dgm:spPr/>
    </dgm:pt>
    <dgm:pt modelId="{4DEC9794-D343-43BD-99C2-15564ECEE8B6}" type="pres">
      <dgm:prSet presAssocID="{2C65EC1A-3ABD-4CD6-B928-55350C1D101E}" presName="firstChild" presStyleLbl="bgAccFollowNode1" presStyleIdx="0" presStyleCnt="3" custScaleX="112300" custScaleY="180283" custLinFactNeighborX="-7560" custLinFactNeighborY="24306"/>
      <dgm:spPr/>
      <dgm:t>
        <a:bodyPr/>
        <a:lstStyle/>
        <a:p>
          <a:pPr rtl="1"/>
          <a:endParaRPr lang="he-IL"/>
        </a:p>
      </dgm:t>
    </dgm:pt>
    <dgm:pt modelId="{5E239C48-B8C5-49FC-8FD4-04E50F2FAA8E}" type="pres">
      <dgm:prSet presAssocID="{2C65EC1A-3ABD-4CD6-B928-55350C1D101E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2250DDF-F62E-4A3B-9BDD-276C02072110}" type="pres">
      <dgm:prSet presAssocID="{01F84CAA-F00B-4DB4-81A7-E98027AC2D88}" presName="comp" presStyleCnt="0"/>
      <dgm:spPr/>
    </dgm:pt>
    <dgm:pt modelId="{2640C111-3DB3-4AC1-804A-9D5F8E867E20}" type="pres">
      <dgm:prSet presAssocID="{01F84CAA-F00B-4DB4-81A7-E98027AC2D88}" presName="child" presStyleLbl="bgAccFollowNode1" presStyleIdx="1" presStyleCnt="3" custScaleX="108715" custScaleY="257044" custLinFactNeighborX="-5876" custLinFactNeighborY="57019"/>
      <dgm:spPr/>
      <dgm:t>
        <a:bodyPr/>
        <a:lstStyle/>
        <a:p>
          <a:pPr rtl="1"/>
          <a:endParaRPr lang="he-IL"/>
        </a:p>
      </dgm:t>
    </dgm:pt>
    <dgm:pt modelId="{6420CEA5-1620-4907-B316-D734CD0088AE}" type="pres">
      <dgm:prSet presAssocID="{01F84CAA-F00B-4DB4-81A7-E98027AC2D88}" presName="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D85125A-632D-481F-86E8-65F23A2C0449}" type="pres">
      <dgm:prSet presAssocID="{2C65EC1A-3ABD-4CD6-B928-55350C1D101E}" presName="negSpace" presStyleCnt="0"/>
      <dgm:spPr/>
    </dgm:pt>
    <dgm:pt modelId="{5F4BC5F8-84C9-46CB-B399-4223AC367A57}" type="pres">
      <dgm:prSet presAssocID="{2C65EC1A-3ABD-4CD6-B928-55350C1D101E}" presName="circle" presStyleLbl="node1" presStyleIdx="0" presStyleCnt="2"/>
      <dgm:spPr/>
      <dgm:t>
        <a:bodyPr/>
        <a:lstStyle/>
        <a:p>
          <a:pPr rtl="1"/>
          <a:endParaRPr lang="he-IL"/>
        </a:p>
      </dgm:t>
    </dgm:pt>
    <dgm:pt modelId="{FDA60F64-BE0F-440C-AEC4-0C17BF24A24A}" type="pres">
      <dgm:prSet presAssocID="{AFD2E102-0B6C-49D3-8422-6CF6BBA2BCCE}" presName="transSpace" presStyleCnt="0"/>
      <dgm:spPr/>
    </dgm:pt>
    <dgm:pt modelId="{B0EAE2AB-5C82-4A09-8BD3-30B8F2B26D14}" type="pres">
      <dgm:prSet presAssocID="{F4C0A4F4-5578-4F66-9E05-F290E76E4A65}" presName="posSpace" presStyleCnt="0"/>
      <dgm:spPr/>
    </dgm:pt>
    <dgm:pt modelId="{6593CDCC-A035-4DC4-A877-B3A8B168F3C2}" type="pres">
      <dgm:prSet presAssocID="{F4C0A4F4-5578-4F66-9E05-F290E76E4A65}" presName="vertFlow" presStyleCnt="0"/>
      <dgm:spPr/>
    </dgm:pt>
    <dgm:pt modelId="{C27CB609-3851-47A4-8E5E-37F9FB2BB829}" type="pres">
      <dgm:prSet presAssocID="{F4C0A4F4-5578-4F66-9E05-F290E76E4A65}" presName="topSpace" presStyleCnt="0"/>
      <dgm:spPr/>
    </dgm:pt>
    <dgm:pt modelId="{1532267A-3E25-4D27-A68D-F9C3FF089194}" type="pres">
      <dgm:prSet presAssocID="{F4C0A4F4-5578-4F66-9E05-F290E76E4A65}" presName="firstComp" presStyleCnt="0"/>
      <dgm:spPr/>
    </dgm:pt>
    <dgm:pt modelId="{48F83B45-FE18-47CC-A6F5-13F25AE4F713}" type="pres">
      <dgm:prSet presAssocID="{F4C0A4F4-5578-4F66-9E05-F290E76E4A65}" presName="firstChild" presStyleLbl="bgAccFollowNode1" presStyleIdx="2" presStyleCnt="3" custScaleY="310098" custLinFactNeighborX="19317" custLinFactNeighborY="2796"/>
      <dgm:spPr/>
      <dgm:t>
        <a:bodyPr/>
        <a:lstStyle/>
        <a:p>
          <a:pPr rtl="1"/>
          <a:endParaRPr lang="he-IL"/>
        </a:p>
      </dgm:t>
    </dgm:pt>
    <dgm:pt modelId="{07A35158-8648-4503-8F5F-E9EDA2997C42}" type="pres">
      <dgm:prSet presAssocID="{F4C0A4F4-5578-4F66-9E05-F290E76E4A65}" presName="first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E68BDC7-561A-4B3D-8175-7F0E1DBCF2BB}" type="pres">
      <dgm:prSet presAssocID="{F4C0A4F4-5578-4F66-9E05-F290E76E4A65}" presName="negSpace" presStyleCnt="0"/>
      <dgm:spPr/>
    </dgm:pt>
    <dgm:pt modelId="{0614B810-917C-41BE-BF43-40D1F7699919}" type="pres">
      <dgm:prSet presAssocID="{F4C0A4F4-5578-4F66-9E05-F290E76E4A65}" presName="circle" presStyleLbl="node1" presStyleIdx="1" presStyleCnt="2" custLinFactNeighborX="-31354" custLinFactNeighborY="-48659"/>
      <dgm:spPr/>
      <dgm:t>
        <a:bodyPr/>
        <a:lstStyle/>
        <a:p>
          <a:pPr rtl="1"/>
          <a:endParaRPr lang="he-IL"/>
        </a:p>
      </dgm:t>
    </dgm:pt>
  </dgm:ptLst>
  <dgm:cxnLst>
    <dgm:cxn modelId="{CAF99BC9-E5E8-444D-A387-27F15AD54482}" srcId="{F4C0A4F4-5578-4F66-9E05-F290E76E4A65}" destId="{A64A7B3B-DC4C-48F1-9806-2DF0CE968D99}" srcOrd="0" destOrd="0" parTransId="{9491EE0C-D560-4091-A475-8D5D834DFF0B}" sibTransId="{CE8F9236-C913-40CA-8D17-A8597C8E55C2}"/>
    <dgm:cxn modelId="{4D2820B9-BA22-4652-84B1-E7E020D1DFA6}" type="presOf" srcId="{D74CEB2D-31D9-45A6-AD0E-B793A5AA4FA2}" destId="{C9CD5CC2-D4BD-44AD-AF60-4A544E5B0CD8}" srcOrd="0" destOrd="0" presId="urn:microsoft.com/office/officeart/2005/8/layout/hList9"/>
    <dgm:cxn modelId="{7922E0D7-F162-4278-804B-64505E598FC9}" type="presOf" srcId="{2C65EC1A-3ABD-4CD6-B928-55350C1D101E}" destId="{5F4BC5F8-84C9-46CB-B399-4223AC367A57}" srcOrd="0" destOrd="0" presId="urn:microsoft.com/office/officeart/2005/8/layout/hList9"/>
    <dgm:cxn modelId="{4DDBCEA9-813B-4083-B1DB-B420EFA50578}" type="presOf" srcId="{A64A7B3B-DC4C-48F1-9806-2DF0CE968D99}" destId="{07A35158-8648-4503-8F5F-E9EDA2997C42}" srcOrd="1" destOrd="0" presId="urn:microsoft.com/office/officeart/2005/8/layout/hList9"/>
    <dgm:cxn modelId="{958E2D89-E754-4A02-8681-0B7ABE2BE24C}" type="presOf" srcId="{A64A7B3B-DC4C-48F1-9806-2DF0CE968D99}" destId="{48F83B45-FE18-47CC-A6F5-13F25AE4F713}" srcOrd="0" destOrd="0" presId="urn:microsoft.com/office/officeart/2005/8/layout/hList9"/>
    <dgm:cxn modelId="{0968FC38-8620-4D2C-A995-62AAB1CAA0EA}" type="presOf" srcId="{01F84CAA-F00B-4DB4-81A7-E98027AC2D88}" destId="{2640C111-3DB3-4AC1-804A-9D5F8E867E20}" srcOrd="0" destOrd="0" presId="urn:microsoft.com/office/officeart/2005/8/layout/hList9"/>
    <dgm:cxn modelId="{41626D74-9F4D-4DF4-80A4-D5B33FF0281A}" type="presOf" srcId="{F4C0A4F4-5578-4F66-9E05-F290E76E4A65}" destId="{0614B810-917C-41BE-BF43-40D1F7699919}" srcOrd="0" destOrd="0" presId="urn:microsoft.com/office/officeart/2005/8/layout/hList9"/>
    <dgm:cxn modelId="{76834925-87DB-48C4-B550-ACA19915286E}" srcId="{2C65EC1A-3ABD-4CD6-B928-55350C1D101E}" destId="{F845E83C-F68F-4250-9E54-D985DB65A8D1}" srcOrd="0" destOrd="0" parTransId="{9042D084-1735-4669-AB54-ADF41D8EB7ED}" sibTransId="{B0058A46-E1BF-4CBE-8E4C-B6FCDE2825C6}"/>
    <dgm:cxn modelId="{70074FC6-34A9-4393-B59A-1B0A47EDDF16}" srcId="{D74CEB2D-31D9-45A6-AD0E-B793A5AA4FA2}" destId="{2C65EC1A-3ABD-4CD6-B928-55350C1D101E}" srcOrd="0" destOrd="0" parTransId="{30723E81-375C-47A7-BFE3-D504832506FF}" sibTransId="{AFD2E102-0B6C-49D3-8422-6CF6BBA2BCCE}"/>
    <dgm:cxn modelId="{E90B73C0-FE71-4AD3-8D57-4BFC3F83EA9A}" type="presOf" srcId="{F845E83C-F68F-4250-9E54-D985DB65A8D1}" destId="{5E239C48-B8C5-49FC-8FD4-04E50F2FAA8E}" srcOrd="1" destOrd="0" presId="urn:microsoft.com/office/officeart/2005/8/layout/hList9"/>
    <dgm:cxn modelId="{68E3F99F-F08C-4DC1-B87A-2540D4D98033}" srcId="{D74CEB2D-31D9-45A6-AD0E-B793A5AA4FA2}" destId="{F4C0A4F4-5578-4F66-9E05-F290E76E4A65}" srcOrd="1" destOrd="0" parTransId="{7D505CD2-CA89-4DC5-8D05-E31E5AA3CE39}" sibTransId="{437A7EC5-6318-4EB4-9065-710DB9D814FB}"/>
    <dgm:cxn modelId="{071668AC-469F-4D5F-9DAE-477913B3FC24}" srcId="{2C65EC1A-3ABD-4CD6-B928-55350C1D101E}" destId="{01F84CAA-F00B-4DB4-81A7-E98027AC2D88}" srcOrd="1" destOrd="0" parTransId="{167E8E0D-D380-4FA4-A1EE-CC389A1C331B}" sibTransId="{E305B8FC-7AC9-47D5-A234-175F895DD116}"/>
    <dgm:cxn modelId="{7ECDFD04-106A-428B-BBF4-E5891EA462F3}" type="presOf" srcId="{F845E83C-F68F-4250-9E54-D985DB65A8D1}" destId="{4DEC9794-D343-43BD-99C2-15564ECEE8B6}" srcOrd="0" destOrd="0" presId="urn:microsoft.com/office/officeart/2005/8/layout/hList9"/>
    <dgm:cxn modelId="{B26EC078-4D1A-4A71-9F23-B4DB444B2FA6}" type="presOf" srcId="{01F84CAA-F00B-4DB4-81A7-E98027AC2D88}" destId="{6420CEA5-1620-4907-B316-D734CD0088AE}" srcOrd="1" destOrd="0" presId="urn:microsoft.com/office/officeart/2005/8/layout/hList9"/>
    <dgm:cxn modelId="{BD2421D0-DB5B-437C-8931-9EB74D918025}" type="presParOf" srcId="{C9CD5CC2-D4BD-44AD-AF60-4A544E5B0CD8}" destId="{9436FD5A-662C-4A02-85D5-733C01366BD1}" srcOrd="0" destOrd="0" presId="urn:microsoft.com/office/officeart/2005/8/layout/hList9"/>
    <dgm:cxn modelId="{7BDD1470-222B-47B1-9BC1-E06B0E6B50AD}" type="presParOf" srcId="{C9CD5CC2-D4BD-44AD-AF60-4A544E5B0CD8}" destId="{2579CBBE-3606-4690-A288-823CFA03C590}" srcOrd="1" destOrd="0" presId="urn:microsoft.com/office/officeart/2005/8/layout/hList9"/>
    <dgm:cxn modelId="{6505A8E0-77B8-4189-8FA6-F158D4F863CA}" type="presParOf" srcId="{2579CBBE-3606-4690-A288-823CFA03C590}" destId="{E7F738C7-823C-4A28-9BC4-E7F82680DAF8}" srcOrd="0" destOrd="0" presId="urn:microsoft.com/office/officeart/2005/8/layout/hList9"/>
    <dgm:cxn modelId="{C43D42D8-6B32-4560-A788-30F2DF4729A0}" type="presParOf" srcId="{2579CBBE-3606-4690-A288-823CFA03C590}" destId="{783C61B3-1696-42BC-93D2-928D779B3742}" srcOrd="1" destOrd="0" presId="urn:microsoft.com/office/officeart/2005/8/layout/hList9"/>
    <dgm:cxn modelId="{5A3BDBBD-7E43-461E-8563-939D7609C731}" type="presParOf" srcId="{783C61B3-1696-42BC-93D2-928D779B3742}" destId="{4DEC9794-D343-43BD-99C2-15564ECEE8B6}" srcOrd="0" destOrd="0" presId="urn:microsoft.com/office/officeart/2005/8/layout/hList9"/>
    <dgm:cxn modelId="{E17A305C-835B-44E6-8D33-B1E72E179FD6}" type="presParOf" srcId="{783C61B3-1696-42BC-93D2-928D779B3742}" destId="{5E239C48-B8C5-49FC-8FD4-04E50F2FAA8E}" srcOrd="1" destOrd="0" presId="urn:microsoft.com/office/officeart/2005/8/layout/hList9"/>
    <dgm:cxn modelId="{4CB98FB3-4310-4038-8473-DA9EAC1BB433}" type="presParOf" srcId="{2579CBBE-3606-4690-A288-823CFA03C590}" destId="{22250DDF-F62E-4A3B-9BDD-276C02072110}" srcOrd="2" destOrd="0" presId="urn:microsoft.com/office/officeart/2005/8/layout/hList9"/>
    <dgm:cxn modelId="{637AFC4B-9776-4C51-B77C-56A6EE5E50E7}" type="presParOf" srcId="{22250DDF-F62E-4A3B-9BDD-276C02072110}" destId="{2640C111-3DB3-4AC1-804A-9D5F8E867E20}" srcOrd="0" destOrd="0" presId="urn:microsoft.com/office/officeart/2005/8/layout/hList9"/>
    <dgm:cxn modelId="{85D8C849-2EED-41F8-91BC-4DEDF27E49ED}" type="presParOf" srcId="{22250DDF-F62E-4A3B-9BDD-276C02072110}" destId="{6420CEA5-1620-4907-B316-D734CD0088AE}" srcOrd="1" destOrd="0" presId="urn:microsoft.com/office/officeart/2005/8/layout/hList9"/>
    <dgm:cxn modelId="{92A6D397-ECE3-4D78-B4C8-124F0940CB60}" type="presParOf" srcId="{C9CD5CC2-D4BD-44AD-AF60-4A544E5B0CD8}" destId="{AD85125A-632D-481F-86E8-65F23A2C0449}" srcOrd="2" destOrd="0" presId="urn:microsoft.com/office/officeart/2005/8/layout/hList9"/>
    <dgm:cxn modelId="{E68E4FAA-90B9-485D-A82E-F2C5CD0A75AC}" type="presParOf" srcId="{C9CD5CC2-D4BD-44AD-AF60-4A544E5B0CD8}" destId="{5F4BC5F8-84C9-46CB-B399-4223AC367A57}" srcOrd="3" destOrd="0" presId="urn:microsoft.com/office/officeart/2005/8/layout/hList9"/>
    <dgm:cxn modelId="{E43CC4D9-97F2-4F71-A4D6-EAE5454801F4}" type="presParOf" srcId="{C9CD5CC2-D4BD-44AD-AF60-4A544E5B0CD8}" destId="{FDA60F64-BE0F-440C-AEC4-0C17BF24A24A}" srcOrd="4" destOrd="0" presId="urn:microsoft.com/office/officeart/2005/8/layout/hList9"/>
    <dgm:cxn modelId="{76860293-E660-49E9-BB0C-3516625B6575}" type="presParOf" srcId="{C9CD5CC2-D4BD-44AD-AF60-4A544E5B0CD8}" destId="{B0EAE2AB-5C82-4A09-8BD3-30B8F2B26D14}" srcOrd="5" destOrd="0" presId="urn:microsoft.com/office/officeart/2005/8/layout/hList9"/>
    <dgm:cxn modelId="{B2B9B12A-804A-48F6-809F-47652A8C9E49}" type="presParOf" srcId="{C9CD5CC2-D4BD-44AD-AF60-4A544E5B0CD8}" destId="{6593CDCC-A035-4DC4-A877-B3A8B168F3C2}" srcOrd="6" destOrd="0" presId="urn:microsoft.com/office/officeart/2005/8/layout/hList9"/>
    <dgm:cxn modelId="{4F3CF545-6D84-41CC-B611-C281A778DE54}" type="presParOf" srcId="{6593CDCC-A035-4DC4-A877-B3A8B168F3C2}" destId="{C27CB609-3851-47A4-8E5E-37F9FB2BB829}" srcOrd="0" destOrd="0" presId="urn:microsoft.com/office/officeart/2005/8/layout/hList9"/>
    <dgm:cxn modelId="{3EA38EA4-46A6-4CEC-AD41-226D642A8EEE}" type="presParOf" srcId="{6593CDCC-A035-4DC4-A877-B3A8B168F3C2}" destId="{1532267A-3E25-4D27-A68D-F9C3FF089194}" srcOrd="1" destOrd="0" presId="urn:microsoft.com/office/officeart/2005/8/layout/hList9"/>
    <dgm:cxn modelId="{47B6B1EE-F322-4078-8756-D62BF437A23D}" type="presParOf" srcId="{1532267A-3E25-4D27-A68D-F9C3FF089194}" destId="{48F83B45-FE18-47CC-A6F5-13F25AE4F713}" srcOrd="0" destOrd="0" presId="urn:microsoft.com/office/officeart/2005/8/layout/hList9"/>
    <dgm:cxn modelId="{05A84021-1070-4BA9-B808-179D927B600A}" type="presParOf" srcId="{1532267A-3E25-4D27-A68D-F9C3FF089194}" destId="{07A35158-8648-4503-8F5F-E9EDA2997C42}" srcOrd="1" destOrd="0" presId="urn:microsoft.com/office/officeart/2005/8/layout/hList9"/>
    <dgm:cxn modelId="{A64E26E9-ED4E-4ED7-87AA-253AC60E5678}" type="presParOf" srcId="{C9CD5CC2-D4BD-44AD-AF60-4A544E5B0CD8}" destId="{2E68BDC7-561A-4B3D-8175-7F0E1DBCF2BB}" srcOrd="7" destOrd="0" presId="urn:microsoft.com/office/officeart/2005/8/layout/hList9"/>
    <dgm:cxn modelId="{4DEC96EF-1CBD-44B0-BF91-96086F48880D}" type="presParOf" srcId="{C9CD5CC2-D4BD-44AD-AF60-4A544E5B0CD8}" destId="{0614B810-917C-41BE-BF43-40D1F7699919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C9794-D343-43BD-99C2-15564ECEE8B6}">
      <dsp:nvSpPr>
        <dsp:cNvPr id="0" name=""/>
        <dsp:cNvSpPr/>
      </dsp:nvSpPr>
      <dsp:spPr>
        <a:xfrm>
          <a:off x="2589841" y="2070478"/>
          <a:ext cx="1552772" cy="1035699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Arial" pitchFamily="34" charset="0"/>
              <a:cs typeface="Arial" pitchFamily="34" charset="0"/>
            </a:rPr>
            <a:t>אילו כיסויים מהותיים חסרים בביטוח הממלכתי והמשלימים של קופות חולים ??</a:t>
          </a:r>
        </a:p>
      </dsp:txBody>
      <dsp:txXfrm>
        <a:off x="2589841" y="2070478"/>
        <a:ext cx="1281037" cy="1035699"/>
      </dsp:txXfrm>
    </dsp:sp>
    <dsp:sp modelId="{01F649D2-8F4F-458E-8A92-0A45DDFE5A3A}">
      <dsp:nvSpPr>
        <dsp:cNvPr id="0" name=""/>
        <dsp:cNvSpPr/>
      </dsp:nvSpPr>
      <dsp:spPr>
        <a:xfrm>
          <a:off x="2593210" y="3138201"/>
          <a:ext cx="1552772" cy="10356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789141"/>
              <a:satOff val="4431"/>
              <a:lumOff val="28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Arial" pitchFamily="34" charset="0"/>
              <a:cs typeface="Arial" pitchFamily="34" charset="0"/>
            </a:rPr>
            <a:t>האם</a:t>
          </a:r>
          <a:r>
            <a:rPr lang="he-IL" sz="1200" b="1" kern="1200" baseline="0" dirty="0" smtClean="0">
              <a:latin typeface="Arial" pitchFamily="34" charset="0"/>
              <a:cs typeface="Arial" pitchFamily="34" charset="0"/>
            </a:rPr>
            <a:t> נדרש סכום חד פעמי לטיפול במחלה קשה ?</a:t>
          </a:r>
          <a:endParaRPr lang="he-IL" sz="1200" b="1" kern="1200" dirty="0" smtClean="0">
            <a:latin typeface="Arial" pitchFamily="34" charset="0"/>
            <a:cs typeface="Arial" pitchFamily="34" charset="0"/>
          </a:endParaRPr>
        </a:p>
      </dsp:txBody>
      <dsp:txXfrm>
        <a:off x="2593210" y="3138201"/>
        <a:ext cx="1281037" cy="1035699"/>
      </dsp:txXfrm>
    </dsp:sp>
    <dsp:sp modelId="{493744F3-AC2A-4889-9A2F-6D1B7AC5037B}">
      <dsp:nvSpPr>
        <dsp:cNvPr id="0" name=""/>
        <dsp:cNvSpPr/>
      </dsp:nvSpPr>
      <dsp:spPr>
        <a:xfrm>
          <a:off x="2564484" y="4089512"/>
          <a:ext cx="1552772" cy="2250294"/>
        </a:xfrm>
        <a:prstGeom prst="rect">
          <a:avLst/>
        </a:prstGeom>
        <a:solidFill>
          <a:schemeClr val="accent4">
            <a:tint val="40000"/>
            <a:alpha val="90000"/>
            <a:hueOff val="-1578282"/>
            <a:satOff val="8863"/>
            <a:lumOff val="563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578282"/>
              <a:satOff val="8863"/>
              <a:lumOff val="56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e-IL" sz="1200" b="1" kern="1200" dirty="0" smtClean="0"/>
            <a:t>האם ניתן לרכוש כיסוי פרטי  לאירועים רפואיים  שוטפים כגון בדיקות הריון , רפואה אלטרנטיבית , ייעוץ פסיכולוגי , התפתחות הילד , </a:t>
          </a:r>
          <a:r>
            <a:rPr lang="he-IL" sz="1200" b="1" kern="1200" dirty="0" err="1" smtClean="0"/>
            <a:t>ייעוצים</a:t>
          </a:r>
          <a:r>
            <a:rPr lang="he-IL" sz="1200" b="1" kern="1200" dirty="0" smtClean="0"/>
            <a:t> פרטיים , בדיקות אבחנתיות </a:t>
          </a:r>
          <a:endParaRPr lang="he-IL" sz="1200" kern="1200" dirty="0" smtClean="0"/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 .</a:t>
          </a:r>
          <a:endParaRPr lang="he-IL" sz="1200" kern="1200" dirty="0"/>
        </a:p>
      </dsp:txBody>
      <dsp:txXfrm>
        <a:off x="2564484" y="4089512"/>
        <a:ext cx="1281037" cy="2250294"/>
      </dsp:txXfrm>
    </dsp:sp>
    <dsp:sp modelId="{5F4BC5F8-84C9-46CB-B399-4223AC367A57}">
      <dsp:nvSpPr>
        <dsp:cNvPr id="0" name=""/>
        <dsp:cNvSpPr/>
      </dsp:nvSpPr>
      <dsp:spPr>
        <a:xfrm>
          <a:off x="3820392" y="1289684"/>
          <a:ext cx="1035181" cy="1035181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b="1" kern="1200" dirty="0" smtClean="0"/>
            <a:t>צורך </a:t>
          </a:r>
          <a:endParaRPr lang="he-IL" sz="3100" b="1" kern="1200" dirty="0"/>
        </a:p>
      </dsp:txBody>
      <dsp:txXfrm>
        <a:off x="3971991" y="1441283"/>
        <a:ext cx="731983" cy="731983"/>
      </dsp:txXfrm>
    </dsp:sp>
    <dsp:sp modelId="{48F83B45-FE18-47CC-A6F5-13F25AE4F713}">
      <dsp:nvSpPr>
        <dsp:cNvPr id="0" name=""/>
        <dsp:cNvSpPr/>
      </dsp:nvSpPr>
      <dsp:spPr>
        <a:xfrm>
          <a:off x="475777" y="1983873"/>
          <a:ext cx="1552772" cy="1773593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2367424"/>
              <a:satOff val="13294"/>
              <a:lumOff val="84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Arial" pitchFamily="34" charset="0"/>
              <a:cs typeface="Arial" pitchFamily="34" charset="0"/>
            </a:rPr>
            <a:t>השלמה</a:t>
          </a:r>
          <a:r>
            <a:rPr lang="he-IL" sz="1200" b="1" kern="1200" baseline="0" dirty="0" smtClean="0">
              <a:latin typeface="Arial" pitchFamily="34" charset="0"/>
              <a:cs typeface="Arial" pitchFamily="34" charset="0"/>
            </a:rPr>
            <a:t> ל 4 כיסויים מהותיים : </a:t>
          </a:r>
        </a:p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baseline="0" dirty="0" smtClean="0">
              <a:latin typeface="Arial" pitchFamily="34" charset="0"/>
              <a:cs typeface="Arial" pitchFamily="34" charset="0"/>
            </a:rPr>
            <a:t>תרופות </a:t>
          </a:r>
        </a:p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baseline="0" dirty="0" smtClean="0">
              <a:latin typeface="Arial" pitchFamily="34" charset="0"/>
              <a:cs typeface="Arial" pitchFamily="34" charset="0"/>
            </a:rPr>
            <a:t>רפואת חו"ל </a:t>
          </a:r>
        </a:p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baseline="0" dirty="0" smtClean="0">
              <a:latin typeface="Arial" pitchFamily="34" charset="0"/>
              <a:cs typeface="Arial" pitchFamily="34" charset="0"/>
            </a:rPr>
            <a:t>טכנולוגיות ומחליפי ניתוח בארץ </a:t>
          </a:r>
        </a:p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baseline="0" dirty="0" smtClean="0">
              <a:latin typeface="Arial" pitchFamily="34" charset="0"/>
              <a:cs typeface="Arial" pitchFamily="34" charset="0"/>
            </a:rPr>
            <a:t>רשימת מנתחים יקרים </a:t>
          </a:r>
        </a:p>
      </dsp:txBody>
      <dsp:txXfrm>
        <a:off x="475777" y="1983873"/>
        <a:ext cx="1281037" cy="1773593"/>
      </dsp:txXfrm>
    </dsp:sp>
    <dsp:sp modelId="{2E8DB0ED-C169-48D1-8A80-61A709A667F5}">
      <dsp:nvSpPr>
        <dsp:cNvPr id="0" name=""/>
        <dsp:cNvSpPr/>
      </dsp:nvSpPr>
      <dsp:spPr>
        <a:xfrm>
          <a:off x="475777" y="3696091"/>
          <a:ext cx="1552772" cy="1622588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3156565"/>
              <a:satOff val="17726"/>
              <a:lumOff val="112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Arial" pitchFamily="34" charset="0"/>
              <a:cs typeface="Arial" pitchFamily="34" charset="0"/>
            </a:rPr>
            <a:t>פיצוי כספי להשלמת הכנסה  במקרה של מחלה קשה ( תלוי משכורת ) </a:t>
          </a:r>
          <a:endParaRPr lang="he-IL" sz="1200" b="1" kern="1200" dirty="0">
            <a:latin typeface="Arial" pitchFamily="34" charset="0"/>
            <a:cs typeface="Arial" pitchFamily="34" charset="0"/>
          </a:endParaRPr>
        </a:p>
      </dsp:txBody>
      <dsp:txXfrm>
        <a:off x="475777" y="3696091"/>
        <a:ext cx="1281037" cy="1622588"/>
      </dsp:txXfrm>
    </dsp:sp>
    <dsp:sp modelId="{B3059C30-A862-4483-B051-8A9351FFFB11}">
      <dsp:nvSpPr>
        <dsp:cNvPr id="0" name=""/>
        <dsp:cNvSpPr/>
      </dsp:nvSpPr>
      <dsp:spPr>
        <a:xfrm>
          <a:off x="632623" y="5345660"/>
          <a:ext cx="1527120" cy="579432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>
              <a:latin typeface="Arial" pitchFamily="34" charset="0"/>
              <a:cs typeface="Arial" pitchFamily="34" charset="0"/>
            </a:rPr>
            <a:t>רכישת הרחבות עפ"י צורך לאירועים שוטפים </a:t>
          </a:r>
          <a:endParaRPr lang="he-IL" sz="1200" b="1" kern="1200" dirty="0">
            <a:latin typeface="Arial" pitchFamily="34" charset="0"/>
            <a:cs typeface="Arial" pitchFamily="34" charset="0"/>
          </a:endParaRPr>
        </a:p>
      </dsp:txBody>
      <dsp:txXfrm>
        <a:off x="632623" y="5345660"/>
        <a:ext cx="1259874" cy="579432"/>
      </dsp:txXfrm>
    </dsp:sp>
    <dsp:sp modelId="{0614B810-917C-41BE-BF43-40D1F7699919}">
      <dsp:nvSpPr>
        <dsp:cNvPr id="0" name=""/>
        <dsp:cNvSpPr/>
      </dsp:nvSpPr>
      <dsp:spPr>
        <a:xfrm>
          <a:off x="1699911" y="1257169"/>
          <a:ext cx="1068162" cy="1035181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kern="1200" dirty="0" smtClean="0">
              <a:latin typeface="Arial" pitchFamily="34" charset="0"/>
              <a:cs typeface="+mn-cs"/>
            </a:rPr>
            <a:t>פתרון</a:t>
          </a:r>
          <a:endParaRPr lang="he-IL" sz="2400" kern="1200" dirty="0">
            <a:latin typeface="Arial" pitchFamily="34" charset="0"/>
            <a:cs typeface="+mn-cs"/>
          </a:endParaRPr>
        </a:p>
      </dsp:txBody>
      <dsp:txXfrm>
        <a:off x="1856340" y="1408768"/>
        <a:ext cx="755304" cy="731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C9794-D343-43BD-99C2-15564ECEE8B6}">
      <dsp:nvSpPr>
        <dsp:cNvPr id="0" name=""/>
        <dsp:cNvSpPr/>
      </dsp:nvSpPr>
      <dsp:spPr>
        <a:xfrm>
          <a:off x="2588925" y="1271301"/>
          <a:ext cx="1552772" cy="1035699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פנסיה רגילה לא  תספיק להוצאת סיעוד</a:t>
          </a:r>
          <a:endParaRPr lang="he-IL" sz="1200" b="1" kern="1200" dirty="0"/>
        </a:p>
      </dsp:txBody>
      <dsp:txXfrm>
        <a:off x="2588925" y="1271301"/>
        <a:ext cx="1281037" cy="1035699"/>
      </dsp:txXfrm>
    </dsp:sp>
    <dsp:sp modelId="{2640C111-3DB3-4AC1-804A-9D5F8E867E20}">
      <dsp:nvSpPr>
        <dsp:cNvPr id="0" name=""/>
        <dsp:cNvSpPr/>
      </dsp:nvSpPr>
      <dsp:spPr>
        <a:xfrm>
          <a:off x="2588925" y="2307001"/>
          <a:ext cx="1552772" cy="1035699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563672"/>
              <a:satOff val="3165"/>
              <a:lumOff val="20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עלות אדם סיעוד בית 8,000 ₪</a:t>
          </a:r>
          <a:r>
            <a:rPr lang="he-IL" sz="1200" b="1" kern="1200" dirty="0" err="1" smtClean="0"/>
            <a:t>  ב</a:t>
          </a:r>
          <a:r>
            <a:rPr lang="he-IL" sz="1200" b="1" kern="1200" dirty="0" smtClean="0"/>
            <a:t>מוסד 15,000</a:t>
          </a:r>
        </a:p>
      </dsp:txBody>
      <dsp:txXfrm>
        <a:off x="2588925" y="2307001"/>
        <a:ext cx="1281037" cy="1035699"/>
      </dsp:txXfrm>
    </dsp:sp>
    <dsp:sp modelId="{01F649D2-8F4F-458E-8A92-0A45DDFE5A3A}">
      <dsp:nvSpPr>
        <dsp:cNvPr id="0" name=""/>
        <dsp:cNvSpPr/>
      </dsp:nvSpPr>
      <dsp:spPr>
        <a:xfrm>
          <a:off x="2588925" y="3342700"/>
          <a:ext cx="1552772" cy="1035699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1127345"/>
              <a:satOff val="6331"/>
              <a:lumOff val="40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קופות חולים כ :5000₪  בבית ו- 10,000₪  במוסד </a:t>
          </a:r>
        </a:p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לחמש שנים בלבד </a:t>
          </a:r>
          <a:endParaRPr lang="he-IL" sz="1200" kern="1200" dirty="0" smtClean="0"/>
        </a:p>
      </dsp:txBody>
      <dsp:txXfrm>
        <a:off x="2588925" y="3342700"/>
        <a:ext cx="1281037" cy="1035699"/>
      </dsp:txXfrm>
    </dsp:sp>
    <dsp:sp modelId="{DC996FEA-C0AA-4D0F-827B-FD1EE1BD0BC2}">
      <dsp:nvSpPr>
        <dsp:cNvPr id="0" name=""/>
        <dsp:cNvSpPr/>
      </dsp:nvSpPr>
      <dsp:spPr>
        <a:xfrm>
          <a:off x="2588925" y="4378399"/>
          <a:ext cx="1552772" cy="1622371"/>
        </a:xfrm>
        <a:prstGeom prst="rect">
          <a:avLst/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1691017"/>
              <a:satOff val="9496"/>
              <a:lumOff val="60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u="none" kern="1200" dirty="0" smtClean="0"/>
            <a:t>תאונות דרכים, תאונות עבודה  וטרור אינם מכוסים  בפוליסות  הקבוצתיות של קופות החולים .</a:t>
          </a:r>
        </a:p>
      </dsp:txBody>
      <dsp:txXfrm>
        <a:off x="2588925" y="4378399"/>
        <a:ext cx="1281037" cy="1622371"/>
      </dsp:txXfrm>
    </dsp:sp>
    <dsp:sp modelId="{5F4BC5F8-84C9-46CB-B399-4223AC367A57}">
      <dsp:nvSpPr>
        <dsp:cNvPr id="0" name=""/>
        <dsp:cNvSpPr/>
      </dsp:nvSpPr>
      <dsp:spPr>
        <a:xfrm>
          <a:off x="3934661" y="857229"/>
          <a:ext cx="1035181" cy="1035181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/>
            <a:t>צורך</a:t>
          </a:r>
          <a:endParaRPr lang="he-IL" sz="2400" b="1" kern="1200" dirty="0"/>
        </a:p>
      </dsp:txBody>
      <dsp:txXfrm>
        <a:off x="4086260" y="1008828"/>
        <a:ext cx="731983" cy="731983"/>
      </dsp:txXfrm>
    </dsp:sp>
    <dsp:sp modelId="{48F83B45-FE18-47CC-A6F5-13F25AE4F713}">
      <dsp:nvSpPr>
        <dsp:cNvPr id="0" name=""/>
        <dsp:cNvSpPr/>
      </dsp:nvSpPr>
      <dsp:spPr>
        <a:xfrm>
          <a:off x="0" y="1274533"/>
          <a:ext cx="1552772" cy="1035699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2254689"/>
              <a:satOff val="12661"/>
              <a:lumOff val="80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רכישת ביטוח סיעודית בפרמיה  קבועה משלימה את קופת החולים </a:t>
          </a:r>
          <a:endParaRPr lang="he-IL" sz="1200" b="1" kern="1200" dirty="0"/>
        </a:p>
      </dsp:txBody>
      <dsp:txXfrm>
        <a:off x="0" y="1274533"/>
        <a:ext cx="1281037" cy="1035699"/>
      </dsp:txXfrm>
    </dsp:sp>
    <dsp:sp modelId="{2E8DB0ED-C169-48D1-8A80-61A709A667F5}">
      <dsp:nvSpPr>
        <dsp:cNvPr id="0" name=""/>
        <dsp:cNvSpPr/>
      </dsp:nvSpPr>
      <dsp:spPr>
        <a:xfrm>
          <a:off x="0" y="2310232"/>
          <a:ext cx="1552772" cy="1201835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2818361"/>
              <a:satOff val="15826"/>
              <a:lumOff val="10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העלות החודשית  כוללת ערך סילוק – צבירת זכויות  מצטברת .</a:t>
          </a:r>
          <a:endParaRPr lang="he-IL" sz="1200" b="1" kern="1200" dirty="0"/>
        </a:p>
      </dsp:txBody>
      <dsp:txXfrm>
        <a:off x="0" y="2310232"/>
        <a:ext cx="1281037" cy="1201835"/>
      </dsp:txXfrm>
    </dsp:sp>
    <dsp:sp modelId="{B75EBCE3-769E-465D-9BD4-5B4EA727C45A}">
      <dsp:nvSpPr>
        <dsp:cNvPr id="0" name=""/>
        <dsp:cNvSpPr/>
      </dsp:nvSpPr>
      <dsp:spPr>
        <a:xfrm>
          <a:off x="0" y="3512068"/>
          <a:ext cx="1552772" cy="130398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3382034"/>
              <a:satOff val="18992"/>
              <a:lumOff val="12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0" bIns="85344" numCol="1" spcCol="1270" anchor="ctr" anchorCtr="0">
          <a:noAutofit/>
        </a:bodyPr>
        <a:lstStyle/>
        <a:p>
          <a:pPr lvl="0" algn="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200" b="1" kern="1200" dirty="0" smtClean="0"/>
            <a:t>ניתן  לרכוש על  פי  תקציב  השלמה  לתוכניות של  קופות  החולים </a:t>
          </a:r>
          <a:endParaRPr lang="he-IL" sz="1200" b="1" kern="1200" dirty="0"/>
        </a:p>
      </dsp:txBody>
      <dsp:txXfrm>
        <a:off x="0" y="3512068"/>
        <a:ext cx="1281037" cy="1303986"/>
      </dsp:txXfrm>
    </dsp:sp>
    <dsp:sp modelId="{F0887694-5634-4BF7-BA20-3EFFDBC24250}">
      <dsp:nvSpPr>
        <dsp:cNvPr id="0" name=""/>
        <dsp:cNvSpPr/>
      </dsp:nvSpPr>
      <dsp:spPr>
        <a:xfrm>
          <a:off x="970" y="4812823"/>
          <a:ext cx="1552772" cy="103569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0" bIns="99568" numCol="1" spcCol="1270" anchor="ctr" anchorCtr="0">
          <a:noAutofit/>
        </a:bodyPr>
        <a:lstStyle/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>
              <a:effectLst/>
            </a:rPr>
            <a:t>פיצוי כספי ללא קשר לעלות  בפועל </a:t>
          </a:r>
          <a:endParaRPr lang="he-IL" sz="1400" b="1" kern="1200" dirty="0">
            <a:effectLst/>
          </a:endParaRPr>
        </a:p>
      </dsp:txBody>
      <dsp:txXfrm>
        <a:off x="970" y="4812823"/>
        <a:ext cx="1281037" cy="1035699"/>
      </dsp:txXfrm>
    </dsp:sp>
    <dsp:sp modelId="{0614B810-917C-41BE-BF43-40D1F7699919}">
      <dsp:nvSpPr>
        <dsp:cNvPr id="0" name=""/>
        <dsp:cNvSpPr/>
      </dsp:nvSpPr>
      <dsp:spPr>
        <a:xfrm>
          <a:off x="1346707" y="857229"/>
          <a:ext cx="1035181" cy="1035181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400" b="1" kern="1200" dirty="0" smtClean="0"/>
            <a:t>פתרון</a:t>
          </a:r>
          <a:endParaRPr lang="he-IL" sz="2400" b="1" kern="1200" dirty="0"/>
        </a:p>
      </dsp:txBody>
      <dsp:txXfrm>
        <a:off x="1498306" y="1008828"/>
        <a:ext cx="731983" cy="7319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C9794-D343-43BD-99C2-15564ECEE8B6}">
      <dsp:nvSpPr>
        <dsp:cNvPr id="0" name=""/>
        <dsp:cNvSpPr/>
      </dsp:nvSpPr>
      <dsp:spPr>
        <a:xfrm>
          <a:off x="2263027" y="1690825"/>
          <a:ext cx="1884783" cy="1797142"/>
        </a:xfrm>
        <a:prstGeom prst="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0" bIns="99568" numCol="1" spcCol="1270" anchor="ctr" anchorCtr="0">
          <a:noAutofit/>
        </a:bodyPr>
        <a:lstStyle/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אובדן  כושר  עבודה מתאונה מכסה 75% מההכנסה ברוטו </a:t>
          </a:r>
        </a:p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ביטוח חיים קצבת  שארים האם יספיקו לכם ?</a:t>
          </a:r>
          <a:endParaRPr lang="he-IL" sz="1400" b="1" kern="1200" dirty="0"/>
        </a:p>
      </dsp:txBody>
      <dsp:txXfrm>
        <a:off x="2263027" y="1690825"/>
        <a:ext cx="1554946" cy="1797142"/>
      </dsp:txXfrm>
    </dsp:sp>
    <dsp:sp modelId="{2640C111-3DB3-4AC1-804A-9D5F8E867E20}">
      <dsp:nvSpPr>
        <dsp:cNvPr id="0" name=""/>
        <dsp:cNvSpPr/>
      </dsp:nvSpPr>
      <dsp:spPr>
        <a:xfrm>
          <a:off x="2321375" y="3814066"/>
          <a:ext cx="1824614" cy="2562331"/>
        </a:xfrm>
        <a:prstGeom prst="rect">
          <a:avLst/>
        </a:prstGeom>
        <a:solidFill>
          <a:schemeClr val="accent6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1972853"/>
              <a:satOff val="11079"/>
              <a:lumOff val="70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0" bIns="99568" numCol="1" spcCol="1270" anchor="ctr" anchorCtr="0">
          <a:noAutofit/>
        </a:bodyPr>
        <a:lstStyle/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עלות טיפול במקרה  תאונה יקר והכיסוי  הניתן  ע"י ביטוח לאומי </a:t>
          </a:r>
          <a:r>
            <a:rPr lang="he-IL" sz="1400" b="1" kern="1200" dirty="0" err="1" smtClean="0"/>
            <a:t>וא.כ.ע</a:t>
          </a:r>
          <a:r>
            <a:rPr lang="he-IL" sz="1400" b="1" kern="1200" dirty="0" smtClean="0"/>
            <a:t>. בעבודה אינו מספיק!</a:t>
          </a:r>
          <a:endParaRPr lang="he-IL" sz="1400" kern="1200" dirty="0" smtClean="0"/>
        </a:p>
      </dsp:txBody>
      <dsp:txXfrm>
        <a:off x="2321375" y="3814066"/>
        <a:ext cx="1505307" cy="2562331"/>
      </dsp:txXfrm>
    </dsp:sp>
    <dsp:sp modelId="{5F4BC5F8-84C9-46CB-B399-4223AC367A57}">
      <dsp:nvSpPr>
        <dsp:cNvPr id="0" name=""/>
        <dsp:cNvSpPr/>
      </dsp:nvSpPr>
      <dsp:spPr>
        <a:xfrm>
          <a:off x="3685161" y="1049993"/>
          <a:ext cx="996347" cy="996347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/>
            <a:t>צורך </a:t>
          </a:r>
          <a:endParaRPr lang="he-IL" sz="2300" b="1" kern="1200" dirty="0"/>
        </a:p>
      </dsp:txBody>
      <dsp:txXfrm>
        <a:off x="3831073" y="1195905"/>
        <a:ext cx="704523" cy="704523"/>
      </dsp:txXfrm>
    </dsp:sp>
    <dsp:sp modelId="{48F83B45-FE18-47CC-A6F5-13F25AE4F713}">
      <dsp:nvSpPr>
        <dsp:cNvPr id="0" name=""/>
        <dsp:cNvSpPr/>
      </dsp:nvSpPr>
      <dsp:spPr>
        <a:xfrm>
          <a:off x="187738" y="1476404"/>
          <a:ext cx="1494520" cy="3091197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99568" rIns="0" bIns="99568" numCol="1" spcCol="1270" anchor="ctr" anchorCtr="0">
          <a:noAutofit/>
        </a:bodyPr>
        <a:lstStyle/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dirty="0" smtClean="0"/>
            <a:t>השלמת</a:t>
          </a:r>
          <a:r>
            <a:rPr lang="he-IL" sz="1400" b="1" kern="1200" baseline="0" dirty="0" smtClean="0"/>
            <a:t> סכום פיצוי לתאונה בפוליסה  פרטית </a:t>
          </a:r>
        </a:p>
        <a:p>
          <a:pPr lvl="0" algn="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400" b="1" kern="1200" baseline="0" dirty="0" smtClean="0"/>
            <a:t>השלמת שכר , השלמת סכומים חד פעמיים למקרי נכות , מוות , </a:t>
          </a:r>
          <a:r>
            <a:rPr lang="he-IL" sz="1400" b="1" kern="1200" baseline="0" smtClean="0"/>
            <a:t>סיעוד ועוד </a:t>
          </a:r>
          <a:endParaRPr lang="he-IL" sz="1400" b="1" kern="1200" dirty="0"/>
        </a:p>
      </dsp:txBody>
      <dsp:txXfrm>
        <a:off x="187738" y="1476404"/>
        <a:ext cx="1232979" cy="3091197"/>
      </dsp:txXfrm>
    </dsp:sp>
    <dsp:sp modelId="{0614B810-917C-41BE-BF43-40D1F7699919}">
      <dsp:nvSpPr>
        <dsp:cNvPr id="0" name=""/>
        <dsp:cNvSpPr/>
      </dsp:nvSpPr>
      <dsp:spPr>
        <a:xfrm>
          <a:off x="475785" y="565180"/>
          <a:ext cx="996347" cy="996347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b="1" kern="1200" dirty="0" smtClean="0"/>
            <a:t>פתרון</a:t>
          </a:r>
          <a:endParaRPr lang="he-IL" sz="2300" b="1" kern="1200" dirty="0"/>
        </a:p>
      </dsp:txBody>
      <dsp:txXfrm>
        <a:off x="621697" y="711092"/>
        <a:ext cx="704523" cy="704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509D452-5C04-4E96-A342-BE01DF03E4D8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5D40AFE-9CA3-4B9B-AFD6-0039A277FF8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55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e-I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172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e-IL" altLang="he-IL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659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176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6172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91B8-971B-48C6-8647-881D619DD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4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71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367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492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005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34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198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150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588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D4A03-F3E3-4266-99EB-32CAF2F90D6F}" type="datetimeFigureOut">
              <a:rPr lang="he-IL" smtClean="0"/>
              <a:t>י"ט/חשון/תשע"ט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C86F4-D140-4A9C-9335-FA1D918F45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187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Layout" Target="../diagrams/layout1.xml"/><Relationship Id="rId7" Type="http://schemas.openxmlformats.org/officeDocument/2006/relationships/slide" Target="slide5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Layout" Target="../diagrams/layout2.xml"/><Relationship Id="rId7" Type="http://schemas.openxmlformats.org/officeDocument/2006/relationships/slide" Target="slide5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diagramLayout" Target="../diagrams/layout3.xml"/><Relationship Id="rId7" Type="http://schemas.openxmlformats.org/officeDocument/2006/relationships/slide" Target="slide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7" y="-1467544"/>
            <a:ext cx="9124950" cy="684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 useBgFill="1">
        <p:nvSpPr>
          <p:cNvPr id="2" name="TextBox 1"/>
          <p:cNvSpPr txBox="1"/>
          <p:nvPr/>
        </p:nvSpPr>
        <p:spPr>
          <a:xfrm>
            <a:off x="1259632" y="4507001"/>
            <a:ext cx="6336704" cy="523220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ניתוח </a:t>
            </a:r>
            <a:r>
              <a:rPr lang="he-IL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צרכי </a:t>
            </a:r>
            <a:r>
              <a:rPr lang="he-IL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יחיד/משפחה</a:t>
            </a:r>
            <a:endParaRPr lang="he-IL" sz="2800" b="1" dirty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מציין מיקום של מספר שקופית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08B91B8-971B-48C6-8647-881D619DD5F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552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ניהול סיכוני פרט</a:t>
            </a:r>
            <a:endParaRPr lang="he-IL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" name="קבוצה 4"/>
          <p:cNvGrpSpPr/>
          <p:nvPr/>
        </p:nvGrpSpPr>
        <p:grpSpPr>
          <a:xfrm>
            <a:off x="2233828" y="1556250"/>
            <a:ext cx="4342691" cy="4191454"/>
            <a:chOff x="5103753" y="1700812"/>
            <a:chExt cx="3637097" cy="3960436"/>
          </a:xfrm>
        </p:grpSpPr>
        <p:sp>
          <p:nvSpPr>
            <p:cNvPr id="6" name="עוגה 5">
              <a:hlinkClick r:id="rId2" action="ppaction://hlinksldjump"/>
            </p:cNvPr>
            <p:cNvSpPr/>
            <p:nvPr/>
          </p:nvSpPr>
          <p:spPr>
            <a:xfrm rot="19724166">
              <a:off x="5103753" y="1721061"/>
              <a:ext cx="3637096" cy="3940187"/>
            </a:xfrm>
            <a:prstGeom prst="pie">
              <a:avLst>
                <a:gd name="adj1" fmla="val 12763602"/>
                <a:gd name="adj2" fmla="val 16223418"/>
              </a:avLst>
            </a:prstGeom>
            <a:gradFill flip="none" rotWithShape="1">
              <a:gsLst>
                <a:gs pos="0">
                  <a:srgbClr val="00B0F0"/>
                </a:gs>
                <a:gs pos="100000">
                  <a:srgbClr val="71685A">
                    <a:lumMod val="75000"/>
                  </a:srgbClr>
                </a:gs>
                <a:gs pos="100000">
                  <a:srgbClr val="71685A">
                    <a:lumMod val="49000"/>
                    <a:lumOff val="51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6350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endParaRPr>
            </a:p>
          </p:txBody>
        </p:sp>
        <p:sp>
          <p:nvSpPr>
            <p:cNvPr id="7" name="עוגה 6">
              <a:hlinkClick r:id="rId3" action="ppaction://hlinksldjump"/>
            </p:cNvPr>
            <p:cNvSpPr/>
            <p:nvPr/>
          </p:nvSpPr>
          <p:spPr>
            <a:xfrm rot="19724166">
              <a:off x="5103754" y="1700812"/>
              <a:ext cx="3637096" cy="3940187"/>
            </a:xfrm>
            <a:prstGeom prst="pie">
              <a:avLst>
                <a:gd name="adj1" fmla="val 9093227"/>
                <a:gd name="adj2" fmla="val 12705129"/>
              </a:avLst>
            </a:prstGeom>
            <a:gradFill flip="none" rotWithShape="1">
              <a:gsLst>
                <a:gs pos="0">
                  <a:srgbClr val="FEA022"/>
                </a:gs>
                <a:gs pos="100000">
                  <a:srgbClr val="FEA022"/>
                </a:gs>
                <a:gs pos="100000">
                  <a:srgbClr val="71685A">
                    <a:lumMod val="49000"/>
                    <a:lumOff val="51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6350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rtlCol="1" anchorCtr="1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endParaRPr>
            </a:p>
          </p:txBody>
        </p:sp>
        <p:sp>
          <p:nvSpPr>
            <p:cNvPr id="8" name="עוגה 7">
              <a:hlinkClick r:id="" action="ppaction://noaction"/>
            </p:cNvPr>
            <p:cNvSpPr/>
            <p:nvPr/>
          </p:nvSpPr>
          <p:spPr>
            <a:xfrm rot="19724166">
              <a:off x="5103754" y="1700812"/>
              <a:ext cx="3637096" cy="3940187"/>
            </a:xfrm>
            <a:prstGeom prst="pie">
              <a:avLst>
                <a:gd name="adj1" fmla="val 5392086"/>
                <a:gd name="adj2" fmla="val 9080346"/>
              </a:avLst>
            </a:prstGeom>
            <a:gradFill flip="none" rotWithShape="1">
              <a:gsLst>
                <a:gs pos="0">
                  <a:srgbClr val="FEA022"/>
                </a:gs>
                <a:gs pos="100000">
                  <a:srgbClr val="FEA022"/>
                </a:gs>
                <a:gs pos="100000">
                  <a:srgbClr val="71685A">
                    <a:lumMod val="49000"/>
                    <a:lumOff val="51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6350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endParaRPr>
            </a:p>
          </p:txBody>
        </p:sp>
        <p:sp>
          <p:nvSpPr>
            <p:cNvPr id="9" name="עוגה 8">
              <a:hlinkClick r:id="rId4" action="ppaction://hlinksldjump"/>
            </p:cNvPr>
            <p:cNvSpPr/>
            <p:nvPr/>
          </p:nvSpPr>
          <p:spPr>
            <a:xfrm rot="19724166">
              <a:off x="5103754" y="1700812"/>
              <a:ext cx="3637096" cy="3940187"/>
            </a:xfrm>
            <a:prstGeom prst="pie">
              <a:avLst>
                <a:gd name="adj1" fmla="val 1818575"/>
                <a:gd name="adj2" fmla="val 5389233"/>
              </a:avLst>
            </a:prstGeom>
            <a:gradFill flip="none" rotWithShape="1">
              <a:gsLst>
                <a:gs pos="0">
                  <a:srgbClr val="FEA022"/>
                </a:gs>
                <a:gs pos="100000">
                  <a:srgbClr val="FEA022"/>
                </a:gs>
                <a:gs pos="100000">
                  <a:srgbClr val="71685A">
                    <a:lumMod val="49000"/>
                    <a:lumOff val="51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6350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endParaRPr>
            </a:p>
          </p:txBody>
        </p:sp>
        <p:sp>
          <p:nvSpPr>
            <p:cNvPr id="10" name="עוגה 9">
              <a:hlinkClick r:id="" action="ppaction://noaction"/>
            </p:cNvPr>
            <p:cNvSpPr/>
            <p:nvPr/>
          </p:nvSpPr>
          <p:spPr>
            <a:xfrm rot="19724166">
              <a:off x="5103754" y="1721061"/>
              <a:ext cx="3637096" cy="3940187"/>
            </a:xfrm>
            <a:prstGeom prst="pie">
              <a:avLst>
                <a:gd name="adj1" fmla="val 16232670"/>
                <a:gd name="adj2" fmla="val 19927928"/>
              </a:avLst>
            </a:prstGeom>
            <a:gradFill flip="none" rotWithShape="1">
              <a:gsLst>
                <a:gs pos="0">
                  <a:srgbClr val="FF6700">
                    <a:lumMod val="75000"/>
                  </a:srgbClr>
                </a:gs>
                <a:gs pos="100000">
                  <a:srgbClr val="FF6700">
                    <a:lumMod val="75000"/>
                  </a:srgbClr>
                </a:gs>
                <a:gs pos="100000">
                  <a:srgbClr val="71685A">
                    <a:lumMod val="49000"/>
                    <a:lumOff val="51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6350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endParaRPr>
            </a:p>
          </p:txBody>
        </p:sp>
        <p:sp>
          <p:nvSpPr>
            <p:cNvPr id="11" name="עוגה 10">
              <a:hlinkClick r:id="" action="ppaction://noaction"/>
            </p:cNvPr>
            <p:cNvSpPr/>
            <p:nvPr/>
          </p:nvSpPr>
          <p:spPr>
            <a:xfrm rot="19724166">
              <a:off x="5103754" y="1721061"/>
              <a:ext cx="3637096" cy="3940187"/>
            </a:xfrm>
            <a:prstGeom prst="pie">
              <a:avLst>
                <a:gd name="adj1" fmla="val 19920786"/>
                <a:gd name="adj2" fmla="val 1773884"/>
              </a:avLst>
            </a:prstGeom>
            <a:gradFill flip="none" rotWithShape="1">
              <a:gsLst>
                <a:gs pos="0">
                  <a:srgbClr val="FFC000"/>
                </a:gs>
                <a:gs pos="100000">
                  <a:srgbClr val="FFFF00"/>
                </a:gs>
                <a:gs pos="100000">
                  <a:srgbClr val="71685A">
                    <a:lumMod val="49000"/>
                    <a:lumOff val="51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6350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rtlCol="1" anchor="ctr"/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</a:endParaRPr>
            </a:p>
          </p:txBody>
        </p:sp>
        <p:sp>
          <p:nvSpPr>
            <p:cNvPr id="12" name="TextBox 32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7413293" y="3017745"/>
              <a:ext cx="1263162" cy="658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cs typeface="Tahoma" pitchFamily="34" charset="0"/>
                </a:rPr>
                <a:t>ביטוח חיים </a:t>
              </a:r>
            </a:p>
          </p:txBody>
        </p:sp>
        <p:sp>
          <p:nvSpPr>
            <p:cNvPr id="13" name="TextBox 33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6388828" y="2000241"/>
              <a:ext cx="1129813" cy="658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cs typeface="Tahoma" pitchFamily="34" charset="0"/>
                </a:rPr>
                <a:t>פנסיה לפרישה </a:t>
              </a:r>
            </a:p>
          </p:txBody>
        </p:sp>
        <p:sp>
          <p:nvSpPr>
            <p:cNvPr id="14" name="TextBox 34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237284" y="2898651"/>
              <a:ext cx="1261697" cy="935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34" charset="0"/>
                  <a:cs typeface="Tahoma" pitchFamily="34" charset="0"/>
                </a:rPr>
                <a:t>אובדן כושר עבודה </a:t>
              </a:r>
            </a:p>
          </p:txBody>
        </p:sp>
        <p:sp>
          <p:nvSpPr>
            <p:cNvPr id="15" name="TextBox 35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7496910" y="4106372"/>
              <a:ext cx="930520" cy="589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cs typeface="Tahoma" pitchFamily="34" charset="0"/>
                </a:rPr>
                <a:t>משלים תאונות </a:t>
              </a:r>
            </a:p>
          </p:txBody>
        </p:sp>
        <p:sp>
          <p:nvSpPr>
            <p:cNvPr id="16" name="TextBox 36">
              <a:hlinkClick r:id="" action="ppaction://noaction"/>
            </p:cNvPr>
            <p:cNvSpPr txBox="1">
              <a:spLocks noChangeArrowheads="1"/>
            </p:cNvSpPr>
            <p:nvPr/>
          </p:nvSpPr>
          <p:spPr bwMode="auto">
            <a:xfrm>
              <a:off x="6260255" y="4946136"/>
              <a:ext cx="1395047" cy="5890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cs typeface="Tahoma" pitchFamily="34" charset="0"/>
                </a:rPr>
                <a:t>פנסיה סיעודית </a:t>
              </a:r>
            </a:p>
          </p:txBody>
        </p:sp>
        <p:sp>
          <p:nvSpPr>
            <p:cNvPr id="17" name="TextBox 37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5182663" y="3884696"/>
              <a:ext cx="1186972" cy="6979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e-IL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ahoma" pitchFamily="34" charset="0"/>
                  <a:cs typeface="Tahoma" pitchFamily="34" charset="0"/>
                </a:rPr>
                <a:t>משלים  </a:t>
              </a:r>
              <a:r>
                <a:rPr lang="he-IL" sz="1400" b="1" kern="0" dirty="0" smtClean="0">
                  <a:solidFill>
                    <a:prstClr val="white"/>
                  </a:solidFill>
                  <a:latin typeface="Tahoma" pitchFamily="34" charset="0"/>
                  <a:cs typeface="Tahoma" pitchFamily="34" charset="0"/>
                </a:rPr>
                <a:t>בריאות </a:t>
              </a:r>
              <a:endParaRPr kumimoji="0" lang="he-IL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itchFamily="34" charset="0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ניהול סיכוני פרט</a:t>
            </a:r>
            <a:endParaRPr lang="he-IL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0" y="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he-IL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פנסיה סיעודית</a:t>
            </a:r>
            <a:endParaRPr lang="he-IL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דיאגרמה 17"/>
          <p:cNvGraphicFramePr/>
          <p:nvPr>
            <p:extLst>
              <p:ext uri="{D42A27DB-BD31-4B8C-83A1-F6EECF244321}">
                <p14:modId xmlns:p14="http://schemas.microsoft.com/office/powerpoint/2010/main" val="3664130125"/>
              </p:ext>
            </p:extLst>
          </p:nvPr>
        </p:nvGraphicFramePr>
        <p:xfrm>
          <a:off x="351807" y="152400"/>
          <a:ext cx="497081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עוגה 18">
            <a:hlinkClick r:id="rId7" action="ppaction://hlinksldjump"/>
          </p:cNvPr>
          <p:cNvSpPr/>
          <p:nvPr/>
        </p:nvSpPr>
        <p:spPr>
          <a:xfrm rot="19724166">
            <a:off x="5256153" y="1873461"/>
            <a:ext cx="3637096" cy="3940187"/>
          </a:xfrm>
          <a:prstGeom prst="pie">
            <a:avLst>
              <a:gd name="adj1" fmla="val 12763602"/>
              <a:gd name="adj2" fmla="val 16223418"/>
            </a:avLst>
          </a:prstGeom>
          <a:gradFill flip="none" rotWithShape="1">
            <a:gsLst>
              <a:gs pos="0">
                <a:srgbClr val="00B0F0"/>
              </a:gs>
              <a:gs pos="100000">
                <a:schemeClr val="accent2">
                  <a:lumMod val="75000"/>
                </a:schemeClr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0" name="עוגה 19">
            <a:hlinkClick r:id="rId8" action="ppaction://hlinksldjump"/>
          </p:cNvPr>
          <p:cNvSpPr/>
          <p:nvPr/>
        </p:nvSpPr>
        <p:spPr>
          <a:xfrm rot="19724166">
            <a:off x="4872362" y="2073211"/>
            <a:ext cx="3637096" cy="3940187"/>
          </a:xfrm>
          <a:prstGeom prst="pie">
            <a:avLst>
              <a:gd name="adj1" fmla="val 9093227"/>
              <a:gd name="adj2" fmla="val 12705129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Ctr="1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1" name="עוגה 20">
            <a:hlinkClick r:id="" action="ppaction://noaction"/>
          </p:cNvPr>
          <p:cNvSpPr/>
          <p:nvPr/>
        </p:nvSpPr>
        <p:spPr>
          <a:xfrm rot="19724166">
            <a:off x="5256154" y="1853212"/>
            <a:ext cx="3637096" cy="3940187"/>
          </a:xfrm>
          <a:prstGeom prst="pie">
            <a:avLst>
              <a:gd name="adj1" fmla="val 5392086"/>
              <a:gd name="adj2" fmla="val 9080346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2" name="עוגה 21">
            <a:hlinkClick r:id="rId9" action="ppaction://hlinksldjump"/>
          </p:cNvPr>
          <p:cNvSpPr/>
          <p:nvPr/>
        </p:nvSpPr>
        <p:spPr>
          <a:xfrm rot="19724166">
            <a:off x="5256154" y="1853212"/>
            <a:ext cx="3637096" cy="3940187"/>
          </a:xfrm>
          <a:prstGeom prst="pie">
            <a:avLst>
              <a:gd name="adj1" fmla="val 1818575"/>
              <a:gd name="adj2" fmla="val 5389233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3" name="עוגה 22">
            <a:hlinkClick r:id="" action="ppaction://noaction"/>
          </p:cNvPr>
          <p:cNvSpPr/>
          <p:nvPr/>
        </p:nvSpPr>
        <p:spPr>
          <a:xfrm rot="19724166">
            <a:off x="5256154" y="1873461"/>
            <a:ext cx="3637096" cy="3940187"/>
          </a:xfrm>
          <a:prstGeom prst="pie">
            <a:avLst>
              <a:gd name="adj1" fmla="val 16232670"/>
              <a:gd name="adj2" fmla="val 19927928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4" name="עוגה 23">
            <a:hlinkClick r:id="" action="ppaction://noaction"/>
          </p:cNvPr>
          <p:cNvSpPr/>
          <p:nvPr/>
        </p:nvSpPr>
        <p:spPr>
          <a:xfrm rot="19724166">
            <a:off x="5256154" y="1873461"/>
            <a:ext cx="3637096" cy="3940187"/>
          </a:xfrm>
          <a:prstGeom prst="pie">
            <a:avLst>
              <a:gd name="adj1" fmla="val 19920786"/>
              <a:gd name="adj2" fmla="val 177388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5" name="Text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2608" y="3149605"/>
            <a:ext cx="1263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ביטוח חיים </a:t>
            </a:r>
            <a:endParaRPr lang="he-IL" sz="1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Text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519497" y="2444754"/>
            <a:ext cx="93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חסכון לפרישה </a:t>
            </a:r>
            <a:endParaRPr lang="he-IL" sz="1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TextBox 11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389684" y="3005143"/>
            <a:ext cx="12616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א.כ.עבודה </a:t>
            </a:r>
            <a:endParaRPr lang="he-IL" sz="1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TextBox 12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7649310" y="4081466"/>
            <a:ext cx="930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משלים תאונות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Text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377354" y="4826005"/>
            <a:ext cx="13950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פנסיה סיעודית 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TextBox 14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5205046" y="4521204"/>
            <a:ext cx="8396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ביטוחי בריאות 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97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ניהול סיכוני פרט</a:t>
            </a:r>
            <a:endParaRPr lang="he-IL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8" name="דיאגרמה 17"/>
          <p:cNvGraphicFramePr/>
          <p:nvPr>
            <p:extLst>
              <p:ext uri="{D42A27DB-BD31-4B8C-83A1-F6EECF244321}">
                <p14:modId xmlns:p14="http://schemas.microsoft.com/office/powerpoint/2010/main" val="2562064161"/>
              </p:ext>
            </p:extLst>
          </p:nvPr>
        </p:nvGraphicFramePr>
        <p:xfrm>
          <a:off x="199407" y="332656"/>
          <a:ext cx="497081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עוגה 18">
            <a:hlinkClick r:id="rId7" action="ppaction://hlinksldjump"/>
          </p:cNvPr>
          <p:cNvSpPr/>
          <p:nvPr/>
        </p:nvSpPr>
        <p:spPr>
          <a:xfrm rot="19724166">
            <a:off x="5103753" y="2053717"/>
            <a:ext cx="3637096" cy="3940187"/>
          </a:xfrm>
          <a:prstGeom prst="pie">
            <a:avLst>
              <a:gd name="adj1" fmla="val 12763602"/>
              <a:gd name="adj2" fmla="val 16223418"/>
            </a:avLst>
          </a:prstGeom>
          <a:gradFill flip="none" rotWithShape="1">
            <a:gsLst>
              <a:gs pos="0">
                <a:srgbClr val="00B0F0"/>
              </a:gs>
              <a:gs pos="100000">
                <a:schemeClr val="accent2">
                  <a:lumMod val="75000"/>
                </a:schemeClr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0" name="עוגה 19">
            <a:hlinkClick r:id="rId8" action="ppaction://hlinksldjump"/>
          </p:cNvPr>
          <p:cNvSpPr/>
          <p:nvPr/>
        </p:nvSpPr>
        <p:spPr>
          <a:xfrm rot="19724166">
            <a:off x="5103754" y="2033468"/>
            <a:ext cx="3637096" cy="3940187"/>
          </a:xfrm>
          <a:prstGeom prst="pie">
            <a:avLst>
              <a:gd name="adj1" fmla="val 9093227"/>
              <a:gd name="adj2" fmla="val 12705129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Ctr="1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21" name="עוגה 20">
            <a:hlinkClick r:id="" action="ppaction://noaction"/>
          </p:cNvPr>
          <p:cNvSpPr/>
          <p:nvPr/>
        </p:nvSpPr>
        <p:spPr>
          <a:xfrm rot="19724166">
            <a:off x="5103754" y="2469492"/>
            <a:ext cx="3637096" cy="3940187"/>
          </a:xfrm>
          <a:prstGeom prst="pie">
            <a:avLst>
              <a:gd name="adj1" fmla="val 5392086"/>
              <a:gd name="adj2" fmla="val 9080346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2" name="עוגה 21">
            <a:hlinkClick r:id="rId9" action="ppaction://hlinksldjump"/>
          </p:cNvPr>
          <p:cNvSpPr/>
          <p:nvPr/>
        </p:nvSpPr>
        <p:spPr>
          <a:xfrm rot="19724166">
            <a:off x="5103754" y="2033468"/>
            <a:ext cx="3637096" cy="3940187"/>
          </a:xfrm>
          <a:prstGeom prst="pie">
            <a:avLst>
              <a:gd name="adj1" fmla="val 1818575"/>
              <a:gd name="adj2" fmla="val 5389233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3" name="עוגה 22">
            <a:hlinkClick r:id="" action="ppaction://noaction"/>
          </p:cNvPr>
          <p:cNvSpPr/>
          <p:nvPr/>
        </p:nvSpPr>
        <p:spPr>
          <a:xfrm rot="19724166">
            <a:off x="5103754" y="2053717"/>
            <a:ext cx="3637096" cy="3940187"/>
          </a:xfrm>
          <a:prstGeom prst="pie">
            <a:avLst>
              <a:gd name="adj1" fmla="val 16232670"/>
              <a:gd name="adj2" fmla="val 19927928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4" name="עוגה 23">
            <a:hlinkClick r:id="" action="ppaction://noaction"/>
          </p:cNvPr>
          <p:cNvSpPr/>
          <p:nvPr/>
        </p:nvSpPr>
        <p:spPr>
          <a:xfrm rot="19724166">
            <a:off x="5103754" y="2053717"/>
            <a:ext cx="3637096" cy="3940187"/>
          </a:xfrm>
          <a:prstGeom prst="pie">
            <a:avLst>
              <a:gd name="adj1" fmla="val 19920786"/>
              <a:gd name="adj2" fmla="val 177388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25" name="Text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539425" y="3047276"/>
            <a:ext cx="92319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ביטוח חיים </a:t>
            </a:r>
            <a:endParaRPr lang="he-IL" sz="1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Text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367097" y="2625010"/>
            <a:ext cx="93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חסכון לפרישה </a:t>
            </a:r>
            <a:endParaRPr lang="he-IL" sz="1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TextBox 11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237284" y="3185399"/>
            <a:ext cx="12616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א.כ.ע</a:t>
            </a:r>
            <a:endParaRPr lang="he-IL" sz="1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TextBox 12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7496910" y="4461746"/>
            <a:ext cx="9305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משלים תאונות 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Text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224954" y="5442821"/>
            <a:ext cx="13950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פנסיה  סיעודית 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TextBox 14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5436577" y="4261723"/>
            <a:ext cx="8396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ביטוחי בריאות 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0" y="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he-IL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פנסיה סיעודית</a:t>
            </a:r>
            <a:endParaRPr lang="he-IL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2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2991" y="272504"/>
            <a:ext cx="8229600" cy="1143000"/>
          </a:xfrm>
        </p:spPr>
        <p:txBody>
          <a:bodyPr/>
          <a:lstStyle/>
          <a:p>
            <a:r>
              <a:rPr lang="he-IL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ניהול סיכוני פרט</a:t>
            </a:r>
            <a:endParaRPr lang="he-IL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0" y="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he-IL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פנסיה סיעודית</a:t>
            </a:r>
            <a:endParaRPr lang="he-IL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דיאגרמה 16"/>
          <p:cNvGraphicFramePr/>
          <p:nvPr>
            <p:extLst>
              <p:ext uri="{D42A27DB-BD31-4B8C-83A1-F6EECF244321}">
                <p14:modId xmlns:p14="http://schemas.microsoft.com/office/powerpoint/2010/main" val="564899254"/>
              </p:ext>
            </p:extLst>
          </p:nvPr>
        </p:nvGraphicFramePr>
        <p:xfrm>
          <a:off x="351807" y="152400"/>
          <a:ext cx="497081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" name="עוגה 31">
            <a:hlinkClick r:id="rId7" action="ppaction://hlinksldjump"/>
          </p:cNvPr>
          <p:cNvSpPr/>
          <p:nvPr/>
        </p:nvSpPr>
        <p:spPr>
          <a:xfrm rot="19724166">
            <a:off x="5256153" y="1873461"/>
            <a:ext cx="3637096" cy="3940187"/>
          </a:xfrm>
          <a:prstGeom prst="pie">
            <a:avLst>
              <a:gd name="adj1" fmla="val 12763602"/>
              <a:gd name="adj2" fmla="val 16223418"/>
            </a:avLst>
          </a:prstGeom>
          <a:gradFill flip="none" rotWithShape="1">
            <a:gsLst>
              <a:gs pos="0">
                <a:srgbClr val="00B0F0"/>
              </a:gs>
              <a:gs pos="100000">
                <a:schemeClr val="accent2">
                  <a:lumMod val="75000"/>
                </a:schemeClr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3" name="עוגה 32">
            <a:hlinkClick r:id="rId8" action="ppaction://hlinksldjump"/>
          </p:cNvPr>
          <p:cNvSpPr/>
          <p:nvPr/>
        </p:nvSpPr>
        <p:spPr>
          <a:xfrm rot="19724166">
            <a:off x="5256154" y="1853212"/>
            <a:ext cx="3637096" cy="3940187"/>
          </a:xfrm>
          <a:prstGeom prst="pie">
            <a:avLst>
              <a:gd name="adj1" fmla="val 9093227"/>
              <a:gd name="adj2" fmla="val 12705129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Ctr="1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>
              <a:solidFill>
                <a:prstClr val="black"/>
              </a:solidFill>
            </a:endParaRPr>
          </a:p>
        </p:txBody>
      </p:sp>
      <p:sp>
        <p:nvSpPr>
          <p:cNvPr id="34" name="עוגה 33">
            <a:hlinkClick r:id="" action="ppaction://noaction"/>
          </p:cNvPr>
          <p:cNvSpPr/>
          <p:nvPr/>
        </p:nvSpPr>
        <p:spPr>
          <a:xfrm rot="19724166">
            <a:off x="5256154" y="1853212"/>
            <a:ext cx="3637096" cy="3940187"/>
          </a:xfrm>
          <a:prstGeom prst="pie">
            <a:avLst>
              <a:gd name="adj1" fmla="val 5392086"/>
              <a:gd name="adj2" fmla="val 9080346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5" name="עוגה 34">
            <a:hlinkClick r:id="rId9" action="ppaction://hlinksldjump"/>
          </p:cNvPr>
          <p:cNvSpPr/>
          <p:nvPr/>
        </p:nvSpPr>
        <p:spPr>
          <a:xfrm rot="19724166">
            <a:off x="5592167" y="2073211"/>
            <a:ext cx="3637096" cy="3940187"/>
          </a:xfrm>
          <a:prstGeom prst="pie">
            <a:avLst>
              <a:gd name="adj1" fmla="val 1818575"/>
              <a:gd name="adj2" fmla="val 5389233"/>
            </a:avLst>
          </a:prstGeom>
          <a:gradFill flip="none" rotWithShape="1">
            <a:gsLst>
              <a:gs pos="0">
                <a:schemeClr val="accent6"/>
              </a:gs>
              <a:gs pos="100000">
                <a:schemeClr val="accent6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6" name="עוגה 35">
            <a:hlinkClick r:id="" action="ppaction://noaction"/>
          </p:cNvPr>
          <p:cNvSpPr/>
          <p:nvPr/>
        </p:nvSpPr>
        <p:spPr>
          <a:xfrm rot="19724166">
            <a:off x="5256154" y="1873461"/>
            <a:ext cx="3637096" cy="3940187"/>
          </a:xfrm>
          <a:prstGeom prst="pie">
            <a:avLst>
              <a:gd name="adj1" fmla="val 16232670"/>
              <a:gd name="adj2" fmla="val 19927928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75000"/>
                </a:schemeClr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7" name="עוגה 36">
            <a:hlinkClick r:id="" action="ppaction://noaction"/>
          </p:cNvPr>
          <p:cNvSpPr/>
          <p:nvPr/>
        </p:nvSpPr>
        <p:spPr>
          <a:xfrm rot="19724166">
            <a:off x="5256154" y="1873461"/>
            <a:ext cx="3637096" cy="3940187"/>
          </a:xfrm>
          <a:prstGeom prst="pie">
            <a:avLst>
              <a:gd name="adj1" fmla="val 19920786"/>
              <a:gd name="adj2" fmla="val 1773884"/>
            </a:avLst>
          </a:prstGeom>
          <a:gradFill flip="none" rotWithShape="1">
            <a:gsLst>
              <a:gs pos="0">
                <a:srgbClr val="FFC000"/>
              </a:gs>
              <a:gs pos="100000">
                <a:srgbClr val="FFFF00"/>
              </a:gs>
              <a:gs pos="100000">
                <a:schemeClr val="accent2">
                  <a:lumMod val="49000"/>
                  <a:lumOff val="51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"/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he-IL">
              <a:solidFill>
                <a:prstClr val="black"/>
              </a:solidFill>
            </a:endParaRPr>
          </a:p>
        </p:txBody>
      </p:sp>
      <p:sp>
        <p:nvSpPr>
          <p:cNvPr id="38" name="TextBox 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2608" y="3149604"/>
            <a:ext cx="12631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ביטוח חיים </a:t>
            </a:r>
          </a:p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he-IL" sz="14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9" name="Text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519497" y="2444755"/>
            <a:ext cx="93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חסכון  לפרישה</a:t>
            </a:r>
          </a:p>
        </p:txBody>
      </p:sp>
      <p:sp>
        <p:nvSpPr>
          <p:cNvPr id="40" name="TextBox 11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5389684" y="3005142"/>
            <a:ext cx="12616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err="1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א.כ.עבודה</a:t>
            </a:r>
            <a:endParaRPr lang="he-IL" sz="14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1" name="TextBox 12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7984881" y="4224343"/>
            <a:ext cx="93051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משלים ביטוח חיים  ותאונות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2" name="TextBox 1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377354" y="4724409"/>
            <a:ext cx="13950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פנסיה סיעודית  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3" name="TextBox 14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5588977" y="4302125"/>
            <a:ext cx="8396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 smtClean="0">
                <a:solidFill>
                  <a:prstClr val="white"/>
                </a:solidFill>
                <a:latin typeface="Tahoma" pitchFamily="34" charset="0"/>
                <a:cs typeface="Tahoma" pitchFamily="34" charset="0"/>
              </a:rPr>
              <a:t>משלים  בריאות </a:t>
            </a:r>
            <a:endParaRPr lang="he-IL" sz="1400" b="1" dirty="0">
              <a:solidFill>
                <a:prstClr val="white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66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535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9" r="4883" b="7945"/>
          <a:stretch>
            <a:fillRect/>
          </a:stretch>
        </p:blipFill>
        <p:spPr bwMode="auto">
          <a:xfrm>
            <a:off x="823913" y="714375"/>
            <a:ext cx="7129462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75" y="3141663"/>
            <a:ext cx="7231063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405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290</Words>
  <Application>Microsoft Office PowerPoint</Application>
  <PresentationFormat>‫הצגה על המסך (4:3)</PresentationFormat>
  <Paragraphs>67</Paragraphs>
  <Slides>6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ערכת נושא Office</vt:lpstr>
      <vt:lpstr>מצגת של PowerPoint</vt:lpstr>
      <vt:lpstr>ניהול סיכוני פרט</vt:lpstr>
      <vt:lpstr>ניהול סיכוני פרט</vt:lpstr>
      <vt:lpstr>ניהול סיכוני פרט</vt:lpstr>
      <vt:lpstr>ניהול סיכוני פרט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ליעד</dc:creator>
  <cp:lastModifiedBy>חני</cp:lastModifiedBy>
  <cp:revision>34</cp:revision>
  <dcterms:created xsi:type="dcterms:W3CDTF">2016-02-15T06:14:27Z</dcterms:created>
  <dcterms:modified xsi:type="dcterms:W3CDTF">2018-10-28T19:18:11Z</dcterms:modified>
</cp:coreProperties>
</file>